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4"/>
  </p:notesMasterIdLst>
  <p:handoutMasterIdLst>
    <p:handoutMasterId r:id="rId15"/>
  </p:handoutMasterIdLst>
  <p:sldIdLst>
    <p:sldId id="627" r:id="rId2"/>
    <p:sldId id="637" r:id="rId3"/>
    <p:sldId id="629" r:id="rId4"/>
    <p:sldId id="635" r:id="rId5"/>
    <p:sldId id="630" r:id="rId6"/>
    <p:sldId id="640" r:id="rId7"/>
    <p:sldId id="641" r:id="rId8"/>
    <p:sldId id="628" r:id="rId9"/>
    <p:sldId id="602" r:id="rId10"/>
    <p:sldId id="619" r:id="rId11"/>
    <p:sldId id="642" r:id="rId12"/>
    <p:sldId id="643" r:id="rId13"/>
  </p:sldIdLst>
  <p:sldSz cx="12192000" cy="6858000"/>
  <p:notesSz cx="6858000" cy="9144000"/>
  <p:embeddedFontLst>
    <p:embeddedFont>
      <p:font typeface="Lato" panose="020F0502020204030203" pitchFamily="34" charset="0"/>
      <p:regular r:id="rId16"/>
      <p:bold r:id="rId17"/>
      <p:italic r:id="rId18"/>
      <p:boldItalic r:id="rId19"/>
    </p:embeddedFont>
    <p:embeddedFont>
      <p:font typeface="Calibri Light" panose="020F0302020204030204" pitchFamily="34" charset="0"/>
      <p:regular r:id="rId20"/>
      <p:italic r:id="rId21"/>
    </p:embeddedFont>
    <p:embeddedFont>
      <p:font typeface="Barlow Semi Condensed SemiBold" panose="00000706000000000000" pitchFamily="2"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Segoe UI Historic" panose="020B0502040204020203" pitchFamily="3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679"/>
    <a:srgbClr val="1565C0"/>
    <a:srgbClr val="145AB8"/>
    <a:srgbClr val="71AE2A"/>
    <a:srgbClr val="815DC4"/>
    <a:srgbClr val="145BB8"/>
    <a:srgbClr val="9B7ED3"/>
    <a:srgbClr val="FCFBFC"/>
    <a:srgbClr val="FCFCFC"/>
    <a:srgbClr val="163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55"/>
    <p:restoredTop sz="72251" autoAdjust="0"/>
  </p:normalViewPr>
  <p:slideViewPr>
    <p:cSldViewPr snapToGrid="0" snapToObjects="1">
      <p:cViewPr>
        <p:scale>
          <a:sx n="100" d="100"/>
          <a:sy n="100" d="100"/>
        </p:scale>
        <p:origin x="-328" y="-1056"/>
      </p:cViewPr>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107" d="100"/>
          <a:sy n="107" d="100"/>
        </p:scale>
        <p:origin x="351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1A932F-CFC0-3449-BD9C-18E66C141E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0ACD366-7750-6F48-9FFD-4D4063FDA2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567400-784B-794C-B8AD-C0233C2F4AE2}" type="datetimeFigureOut">
              <a:rPr lang="en-US" smtClean="0"/>
              <a:t>9/19/2019</a:t>
            </a:fld>
            <a:endParaRPr lang="en-US"/>
          </a:p>
        </p:txBody>
      </p:sp>
      <p:sp>
        <p:nvSpPr>
          <p:cNvPr id="4" name="Footer Placeholder 3">
            <a:extLst>
              <a:ext uri="{FF2B5EF4-FFF2-40B4-BE49-F238E27FC236}">
                <a16:creationId xmlns:a16="http://schemas.microsoft.com/office/drawing/2014/main" id="{0FC302CA-22FA-6446-96AE-8681DF377F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23442A-ADF9-D644-BB22-060B02763D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86F625-F596-8E47-BDF5-3A234A187783}" type="slidenum">
              <a:rPr lang="en-US" smtClean="0"/>
              <a:t>‹#›</a:t>
            </a:fld>
            <a:endParaRPr lang="en-US"/>
          </a:p>
        </p:txBody>
      </p:sp>
    </p:spTree>
    <p:extLst>
      <p:ext uri="{BB962C8B-B14F-4D97-AF65-F5344CB8AC3E}">
        <p14:creationId xmlns:p14="http://schemas.microsoft.com/office/powerpoint/2010/main" val="2156747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6637A0-AD3F-F943-9419-ED8AA3C13B5D}" type="datetimeFigureOut">
              <a:rPr lang="en-US" smtClean="0"/>
              <a:t>9/19/2019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C0B99-D8F9-1042-9A97-F92AF46CCC76}" type="slidenum">
              <a:rPr lang="en-US" smtClean="0"/>
              <a:t>‹#›</a:t>
            </a:fld>
            <a:endParaRPr lang="en-US"/>
          </a:p>
        </p:txBody>
      </p:sp>
    </p:spTree>
    <p:extLst>
      <p:ext uri="{BB962C8B-B14F-4D97-AF65-F5344CB8AC3E}">
        <p14:creationId xmlns:p14="http://schemas.microsoft.com/office/powerpoint/2010/main" val="855693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Thank you</a:t>
            </a:r>
          </a:p>
          <a:p>
            <a:r>
              <a:rPr lang="lt-LT" b="1" dirty="0" smtClean="0"/>
              <a:t>Me:</a:t>
            </a:r>
            <a:r>
              <a:rPr lang="lt-LT" b="1" baseline="0" dirty="0" smtClean="0"/>
              <a:t> </a:t>
            </a:r>
            <a:r>
              <a:rPr lang="lt-LT" baseline="0" dirty="0" smtClean="0"/>
              <a:t>1) Previously experience in Finance Sector, 2) Project managment background, 3) Scrum Master </a:t>
            </a:r>
            <a:r>
              <a:rPr lang="en-150" baseline="0" dirty="0" smtClean="0"/>
              <a:t>–</a:t>
            </a:r>
            <a:r>
              <a:rPr lang="lt-LT" baseline="0" dirty="0" smtClean="0"/>
              <a:t> now Agile Coach.</a:t>
            </a:r>
            <a:endParaRPr lang="lt-LT" dirty="0" smtClean="0"/>
          </a:p>
          <a:p>
            <a:r>
              <a:rPr lang="en-US" b="1" dirty="0" smtClean="0"/>
              <a:t>Genius Sports </a:t>
            </a:r>
            <a:r>
              <a:rPr lang="en-US" dirty="0" smtClean="0"/>
              <a:t>is a global leader in sports data technology, distribution and commercialization services</a:t>
            </a:r>
            <a:r>
              <a:rPr lang="lt-LT" dirty="0" smtClean="0"/>
              <a:t>.</a:t>
            </a:r>
          </a:p>
        </p:txBody>
      </p:sp>
      <p:sp>
        <p:nvSpPr>
          <p:cNvPr id="4" name="Slide Number Placeholder 3"/>
          <p:cNvSpPr>
            <a:spLocks noGrp="1"/>
          </p:cNvSpPr>
          <p:nvPr>
            <p:ph type="sldNum" sz="quarter" idx="10"/>
          </p:nvPr>
        </p:nvSpPr>
        <p:spPr/>
        <p:txBody>
          <a:bodyPr/>
          <a:lstStyle/>
          <a:p>
            <a:fld id="{F77C0B99-D8F9-1042-9A97-F92AF46CCC76}" type="slidenum">
              <a:rPr lang="en-US" smtClean="0"/>
              <a:t>1</a:t>
            </a:fld>
            <a:endParaRPr lang="en-US"/>
          </a:p>
        </p:txBody>
      </p:sp>
    </p:spTree>
    <p:extLst>
      <p:ext uri="{BB962C8B-B14F-4D97-AF65-F5344CB8AC3E}">
        <p14:creationId xmlns:p14="http://schemas.microsoft.com/office/powerpoint/2010/main" val="1984348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BC31E-BC65-2C4A-AE7D-919B869B33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7272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smtClean="0"/>
              <a:t>Work experiance with Agile:</a:t>
            </a:r>
          </a:p>
          <a:p>
            <a:r>
              <a:rPr lang="lt-LT" dirty="0" smtClean="0"/>
              <a:t>10 years</a:t>
            </a:r>
          </a:p>
          <a:p>
            <a:r>
              <a:rPr lang="lt-LT" dirty="0" smtClean="0"/>
              <a:t>5 years</a:t>
            </a:r>
          </a:p>
          <a:p>
            <a:r>
              <a:rPr lang="lt-LT" dirty="0" smtClean="0"/>
              <a:t>1-2 years</a:t>
            </a:r>
          </a:p>
          <a:p>
            <a:r>
              <a:rPr lang="lt-LT" dirty="0" smtClean="0"/>
              <a:t>&lt;1 year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BC31E-BC65-2C4A-AE7D-919B869B33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1599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lt-LT" sz="1200" b="1" i="0" kern="1200" dirty="0" smtClean="0">
                <a:solidFill>
                  <a:schemeClr val="tx1"/>
                </a:solidFill>
                <a:effectLst/>
                <a:latin typeface="+mn-lt"/>
                <a:ea typeface="+mn-ea"/>
                <a:cs typeface="+mn-cs"/>
              </a:rPr>
              <a:t>Ag</a:t>
            </a:r>
            <a:r>
              <a:rPr lang="en-US" sz="1200" b="1" i="0" kern="1200" dirty="0" err="1" smtClean="0">
                <a:solidFill>
                  <a:schemeClr val="tx1"/>
                </a:solidFill>
                <a:effectLst/>
                <a:latin typeface="+mn-lt"/>
                <a:ea typeface="+mn-ea"/>
                <a:cs typeface="+mn-cs"/>
              </a:rPr>
              <a:t>ile</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ability to create and respond to change. It is a way of dealing with, and ultimately succeeding in, an uncertain and turbulent environment.</a:t>
            </a:r>
            <a:endParaRPr lang="lt-LT"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lt-LT"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Agile software development </a:t>
            </a:r>
            <a:r>
              <a:rPr lang="en-US" sz="1200" b="0" i="0" kern="1200" dirty="0" smtClean="0">
                <a:solidFill>
                  <a:schemeClr val="tx1"/>
                </a:solidFill>
                <a:effectLst/>
                <a:latin typeface="+mn-lt"/>
                <a:ea typeface="+mn-ea"/>
                <a:cs typeface="+mn-cs"/>
              </a:rPr>
              <a:t>is an umbrella term for a set of </a:t>
            </a:r>
            <a:r>
              <a:rPr lang="en-US" sz="1200" b="1" i="0" kern="1200" dirty="0" smtClean="0">
                <a:solidFill>
                  <a:schemeClr val="tx1"/>
                </a:solidFill>
                <a:effectLst/>
                <a:latin typeface="+mn-lt"/>
                <a:ea typeface="+mn-ea"/>
                <a:cs typeface="+mn-cs"/>
              </a:rPr>
              <a:t>frameworks</a:t>
            </a:r>
            <a:r>
              <a:rPr lang="en-US" sz="1200" b="0" i="0" kern="1200" dirty="0" smtClean="0">
                <a:solidFill>
                  <a:schemeClr val="tx1"/>
                </a:solidFill>
                <a:effectLst/>
                <a:latin typeface="+mn-lt"/>
                <a:ea typeface="+mn-ea"/>
                <a:cs typeface="+mn-cs"/>
              </a:rPr>
              <a:t> </a:t>
            </a:r>
            <a:r>
              <a:rPr lang="lt-LT" sz="1200" b="0" i="0" kern="1200" dirty="0" smtClean="0">
                <a:solidFill>
                  <a:schemeClr val="tx1"/>
                </a:solidFill>
                <a:effectLst/>
                <a:latin typeface="+mn-lt"/>
                <a:ea typeface="+mn-ea"/>
                <a:cs typeface="+mn-cs"/>
              </a:rPr>
              <a:t>(Scrum, XP, FDD) </a:t>
            </a:r>
            <a:r>
              <a:rPr lang="en-US" sz="1200" b="0" i="0" kern="1200" dirty="0" smtClean="0">
                <a:solidFill>
                  <a:schemeClr val="tx1"/>
                </a:solidFill>
                <a:effectLst/>
                <a:latin typeface="+mn-lt"/>
                <a:ea typeface="+mn-ea"/>
                <a:cs typeface="+mn-cs"/>
              </a:rPr>
              <a:t>and </a:t>
            </a:r>
            <a:r>
              <a:rPr lang="en-US" sz="1200" b="1" i="0" kern="1200" dirty="0" smtClean="0">
                <a:solidFill>
                  <a:schemeClr val="tx1"/>
                </a:solidFill>
                <a:effectLst/>
                <a:latin typeface="+mn-lt"/>
                <a:ea typeface="+mn-ea"/>
                <a:cs typeface="+mn-cs"/>
              </a:rPr>
              <a:t>practices</a:t>
            </a:r>
            <a:r>
              <a:rPr lang="en-US" sz="1200" b="0" i="0" kern="1200" dirty="0" smtClean="0">
                <a:solidFill>
                  <a:schemeClr val="tx1"/>
                </a:solidFill>
                <a:effectLst/>
                <a:latin typeface="+mn-lt"/>
                <a:ea typeface="+mn-ea"/>
                <a:cs typeface="+mn-cs"/>
              </a:rPr>
              <a:t> </a:t>
            </a:r>
            <a:r>
              <a:rPr lang="lt-LT" sz="1200" b="0" i="0" kern="1200" dirty="0" smtClean="0">
                <a:solidFill>
                  <a:schemeClr val="tx1"/>
                </a:solidFill>
                <a:effectLst/>
                <a:latin typeface="+mn-lt"/>
                <a:ea typeface="+mn-ea"/>
                <a:cs typeface="+mn-cs"/>
              </a:rPr>
              <a:t>(pair programming, TDD,</a:t>
            </a:r>
            <a:r>
              <a:rPr lang="lt-LT" sz="1200" b="0" i="0" kern="1200" baseline="0" dirty="0" smtClean="0">
                <a:solidFill>
                  <a:schemeClr val="tx1"/>
                </a:solidFill>
                <a:effectLst/>
                <a:latin typeface="+mn-lt"/>
                <a:ea typeface="+mn-ea"/>
                <a:cs typeface="+mn-cs"/>
              </a:rPr>
              <a:t> Daily Scrums, Sprints, etc.) </a:t>
            </a:r>
            <a:r>
              <a:rPr lang="en-US" sz="1200" b="0" i="0" kern="1200" dirty="0" smtClean="0">
                <a:solidFill>
                  <a:schemeClr val="tx1"/>
                </a:solidFill>
                <a:effectLst/>
                <a:latin typeface="+mn-lt"/>
                <a:ea typeface="+mn-ea"/>
                <a:cs typeface="+mn-cs"/>
              </a:rPr>
              <a:t>based on the </a:t>
            </a:r>
            <a:r>
              <a:rPr lang="en-US" sz="1200" b="1" i="0" kern="1200" dirty="0" smtClean="0">
                <a:solidFill>
                  <a:schemeClr val="tx1"/>
                </a:solidFill>
                <a:effectLst/>
                <a:latin typeface="+mn-lt"/>
                <a:ea typeface="+mn-ea"/>
                <a:cs typeface="+mn-cs"/>
              </a:rPr>
              <a:t>values</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principles</a:t>
            </a:r>
            <a:r>
              <a:rPr lang="en-US" sz="1200" b="0" i="0" kern="1200" dirty="0" smtClean="0">
                <a:solidFill>
                  <a:schemeClr val="tx1"/>
                </a:solidFill>
                <a:effectLst/>
                <a:latin typeface="+mn-lt"/>
                <a:ea typeface="+mn-ea"/>
                <a:cs typeface="+mn-cs"/>
              </a:rPr>
              <a:t> expressed in the Manifesto for Agile Software Development and the </a:t>
            </a:r>
            <a:r>
              <a:rPr lang="en-US" sz="1200" b="0" i="0" u="sng" kern="1200" dirty="0" smtClean="0">
                <a:solidFill>
                  <a:schemeClr val="tx1"/>
                </a:solidFill>
                <a:effectLst/>
                <a:latin typeface="+mn-lt"/>
                <a:ea typeface="+mn-ea"/>
                <a:cs typeface="+mn-cs"/>
              </a:rPr>
              <a:t>12 Principles behind it</a:t>
            </a:r>
            <a:r>
              <a:rPr lang="lt-LT"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lt-LT"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smtClean="0">
                <a:solidFill>
                  <a:schemeClr val="tx1"/>
                </a:solidFill>
                <a:effectLst/>
                <a:latin typeface="+mn-lt"/>
                <a:ea typeface="+mn-ea"/>
                <a:cs typeface="+mn-cs"/>
              </a:rPr>
              <a:t>5</a:t>
            </a:r>
            <a:r>
              <a:rPr lang="en-US" sz="1200" b="0" i="0" u="sng" kern="1200" dirty="0" smtClean="0">
                <a:solidFill>
                  <a:schemeClr val="tx1"/>
                </a:solidFill>
                <a:effectLst/>
                <a:latin typeface="+mn-lt"/>
                <a:ea typeface="+mn-ea"/>
                <a:cs typeface="+mn-cs"/>
              </a:rPr>
              <a:t>. Build projects around </a:t>
            </a:r>
            <a:r>
              <a:rPr lang="en-US" sz="1200" b="1" i="0" u="sng" kern="1200" dirty="0" smtClean="0">
                <a:solidFill>
                  <a:schemeClr val="tx1"/>
                </a:solidFill>
                <a:effectLst/>
                <a:latin typeface="+mn-lt"/>
                <a:ea typeface="+mn-ea"/>
                <a:cs typeface="+mn-cs"/>
              </a:rPr>
              <a:t>motivated individuals</a:t>
            </a:r>
            <a:r>
              <a:rPr lang="en-US" sz="1200" b="0" i="0" u="sng" kern="1200" dirty="0" smtClean="0">
                <a:solidFill>
                  <a:schemeClr val="tx1"/>
                </a:solidFill>
                <a:effectLst/>
                <a:latin typeface="+mn-lt"/>
                <a:ea typeface="+mn-ea"/>
                <a:cs typeface="+mn-cs"/>
              </a:rPr>
              <a:t>. Give them the environment and support they need, and trust them to get the job done.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smtClean="0">
                <a:solidFill>
                  <a:schemeClr val="tx1"/>
                </a:solidFill>
                <a:effectLst/>
                <a:latin typeface="+mn-lt"/>
                <a:ea typeface="+mn-ea"/>
                <a:cs typeface="+mn-cs"/>
              </a:rPr>
              <a:t>6. The most efficient and effective method of conveying information to and within a development team is </a:t>
            </a:r>
            <a:r>
              <a:rPr lang="en-US" sz="1200" b="1" i="0" u="sng" kern="1200" dirty="0" smtClean="0">
                <a:solidFill>
                  <a:schemeClr val="tx1"/>
                </a:solidFill>
                <a:effectLst/>
                <a:latin typeface="+mn-lt"/>
                <a:ea typeface="+mn-ea"/>
                <a:cs typeface="+mn-cs"/>
              </a:rPr>
              <a:t>face-to-face conversation</a:t>
            </a:r>
            <a:r>
              <a:rPr lang="en-US" sz="1200" b="0" i="0" u="sng"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smtClean="0">
                <a:solidFill>
                  <a:schemeClr val="tx1"/>
                </a:solidFill>
                <a:effectLst/>
                <a:latin typeface="+mn-lt"/>
                <a:ea typeface="+mn-ea"/>
                <a:cs typeface="+mn-cs"/>
              </a:rPr>
              <a:t>10. </a:t>
            </a:r>
            <a:r>
              <a:rPr lang="en-US" sz="1200" b="1" i="0" u="sng" kern="1200" dirty="0" smtClean="0">
                <a:solidFill>
                  <a:schemeClr val="tx1"/>
                </a:solidFill>
                <a:effectLst/>
                <a:latin typeface="+mn-lt"/>
                <a:ea typeface="+mn-ea"/>
                <a:cs typeface="+mn-cs"/>
              </a:rPr>
              <a:t>Simplicity</a:t>
            </a:r>
            <a:r>
              <a:rPr lang="en-US" sz="1200" b="0" i="0" u="sng" kern="1200" dirty="0" smtClean="0">
                <a:solidFill>
                  <a:schemeClr val="tx1"/>
                </a:solidFill>
                <a:effectLst/>
                <a:latin typeface="+mn-lt"/>
                <a:ea typeface="+mn-ea"/>
                <a:cs typeface="+mn-cs"/>
              </a:rPr>
              <a:t>—the art of maximizing the amount of work </a:t>
            </a:r>
            <a:r>
              <a:rPr lang="en-US" sz="1200" b="0" i="1" u="sng" kern="1200" dirty="0" smtClean="0">
                <a:solidFill>
                  <a:schemeClr val="tx1"/>
                </a:solidFill>
                <a:effectLst/>
                <a:latin typeface="+mn-lt"/>
                <a:ea typeface="+mn-ea"/>
                <a:cs typeface="+mn-cs"/>
              </a:rPr>
              <a:t>not</a:t>
            </a:r>
            <a:r>
              <a:rPr lang="en-US" sz="1200" b="0" i="0" u="sng" kern="1200" dirty="0" smtClean="0">
                <a:solidFill>
                  <a:schemeClr val="tx1"/>
                </a:solidFill>
                <a:effectLst/>
                <a:latin typeface="+mn-lt"/>
                <a:ea typeface="+mn-ea"/>
                <a:cs typeface="+mn-cs"/>
              </a:rPr>
              <a:t> being done—is essential.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smtClean="0">
                <a:solidFill>
                  <a:schemeClr val="tx1"/>
                </a:solidFill>
                <a:effectLst/>
                <a:latin typeface="+mn-lt"/>
                <a:ea typeface="+mn-ea"/>
                <a:cs typeface="+mn-cs"/>
              </a:rPr>
              <a:t>11. The best architectures, requirements and designs emerge from </a:t>
            </a:r>
            <a:r>
              <a:rPr lang="en-US" sz="1200" b="1" i="0" u="sng" kern="1200" dirty="0" smtClean="0">
                <a:solidFill>
                  <a:schemeClr val="tx1"/>
                </a:solidFill>
                <a:effectLst/>
                <a:latin typeface="+mn-lt"/>
                <a:ea typeface="+mn-ea"/>
                <a:cs typeface="+mn-cs"/>
              </a:rPr>
              <a:t>self-organizing teams</a:t>
            </a:r>
            <a:r>
              <a:rPr lang="en-US" sz="1200" b="0" i="0" u="sng"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smtClean="0">
                <a:solidFill>
                  <a:schemeClr val="tx1"/>
                </a:solidFill>
                <a:effectLst/>
                <a:latin typeface="+mn-lt"/>
                <a:ea typeface="+mn-ea"/>
                <a:cs typeface="+mn-cs"/>
              </a:rPr>
              <a:t>12. At regular intervals, the team </a:t>
            </a:r>
            <a:r>
              <a:rPr lang="en-US" sz="1200" b="1" i="0" u="sng" kern="1200" dirty="0" smtClean="0">
                <a:solidFill>
                  <a:schemeClr val="tx1"/>
                </a:solidFill>
                <a:effectLst/>
                <a:latin typeface="+mn-lt"/>
                <a:ea typeface="+mn-ea"/>
                <a:cs typeface="+mn-cs"/>
              </a:rPr>
              <a:t>reflects</a:t>
            </a:r>
            <a:r>
              <a:rPr lang="en-US" sz="1200" b="0" i="0" u="sng" kern="1200" dirty="0" smtClean="0">
                <a:solidFill>
                  <a:schemeClr val="tx1"/>
                </a:solidFill>
                <a:effectLst/>
                <a:latin typeface="+mn-lt"/>
                <a:ea typeface="+mn-ea"/>
                <a:cs typeface="+mn-cs"/>
              </a:rPr>
              <a:t> on how to become more effective, then tunes and </a:t>
            </a:r>
            <a:r>
              <a:rPr lang="en-US" sz="1200" b="1" i="0" u="sng" kern="1200" dirty="0" smtClean="0">
                <a:solidFill>
                  <a:schemeClr val="tx1"/>
                </a:solidFill>
                <a:effectLst/>
                <a:latin typeface="+mn-lt"/>
                <a:ea typeface="+mn-ea"/>
                <a:cs typeface="+mn-cs"/>
              </a:rPr>
              <a:t>adjusts</a:t>
            </a:r>
            <a:r>
              <a:rPr lang="en-US" sz="1200" b="0" i="0" u="sng" kern="1200" dirty="0" smtClean="0">
                <a:solidFill>
                  <a:schemeClr val="tx1"/>
                </a:solidFill>
                <a:effectLst/>
                <a:latin typeface="+mn-lt"/>
                <a:ea typeface="+mn-ea"/>
                <a:cs typeface="+mn-cs"/>
              </a:rPr>
              <a:t> its behavior accordingly.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BC31E-BC65-2C4A-AE7D-919B869B33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901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is not a goal. It is only means to</a:t>
            </a:r>
            <a:r>
              <a:rPr lang="en-US" baseline="0" dirty="0" smtClean="0"/>
              <a:t> an end</a:t>
            </a:r>
            <a:r>
              <a:rPr lang="en-US" dirty="0" smtClean="0"/>
              <a:t>.</a:t>
            </a:r>
          </a:p>
          <a:p>
            <a:r>
              <a:rPr lang="en-US" dirty="0" smtClean="0"/>
              <a:t>You need to know why you want</a:t>
            </a:r>
            <a:r>
              <a:rPr lang="en-US" baseline="0" dirty="0" smtClean="0"/>
              <a:t> to follow Agile mindset </a:t>
            </a:r>
            <a:r>
              <a:rPr lang="en-150" baseline="0" dirty="0" smtClean="0"/>
              <a:t>–</a:t>
            </a:r>
            <a:r>
              <a:rPr lang="en-US" baseline="0" dirty="0" smtClean="0"/>
              <a:t> what business goals it will help you to achieve.</a:t>
            </a:r>
          </a:p>
          <a:p>
            <a:r>
              <a:rPr lang="en-US" baseline="0" dirty="0" smtClean="0"/>
              <a:t>DO Agile vs. BE Agile.</a:t>
            </a:r>
          </a:p>
          <a:p>
            <a:r>
              <a:rPr lang="en-US" b="1" baseline="0" dirty="0" smtClean="0"/>
              <a:t>E.g. </a:t>
            </a:r>
            <a:r>
              <a:rPr lang="en-US" baseline="0" dirty="0" smtClean="0"/>
              <a:t>Management does not know why we use Agile and what business goals do we want to achieve with it.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BC31E-BC65-2C4A-AE7D-919B869B33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961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At regular intervals, the team reflects on how to become more effective, then tunes and adjusts its behavior accordingly.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you are not satisfied with results </a:t>
            </a:r>
            <a:r>
              <a:rPr lang="en-150"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you need to changes something. If you’ll repeat the same process over and over again, you will get the same result.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E.g. </a:t>
            </a:r>
            <a:r>
              <a:rPr lang="en-US" sz="1200" b="0" i="0" kern="1200" baseline="0" dirty="0" smtClean="0">
                <a:solidFill>
                  <a:schemeClr val="tx1"/>
                </a:solidFill>
                <a:effectLst/>
                <a:latin typeface="+mn-lt"/>
                <a:ea typeface="+mn-ea"/>
                <a:cs typeface="+mn-cs"/>
              </a:rPr>
              <a:t>Meeting agreements worked with one team, but it didn’t with another team</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E.g. </a:t>
            </a:r>
            <a:r>
              <a:rPr lang="en-US" sz="1200" b="0" i="0" kern="1200" baseline="0" dirty="0" smtClean="0">
                <a:solidFill>
                  <a:schemeClr val="tx1"/>
                </a:solidFill>
                <a:effectLst/>
                <a:latin typeface="+mn-lt"/>
                <a:ea typeface="+mn-ea"/>
                <a:cs typeface="+mn-cs"/>
              </a:rPr>
              <a:t>Golf. Aim: Small changes with big result.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BC31E-BC65-2C4A-AE7D-919B869B33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362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best architectures, requirements and designs emerge from </a:t>
            </a:r>
            <a:r>
              <a:rPr lang="en-US" sz="1200" b="1" i="0" kern="1200" dirty="0" smtClean="0">
                <a:solidFill>
                  <a:schemeClr val="tx1"/>
                </a:solidFill>
                <a:effectLst/>
                <a:latin typeface="+mn-lt"/>
                <a:ea typeface="+mn-ea"/>
                <a:cs typeface="+mn-cs"/>
              </a:rPr>
              <a:t>self-organizing</a:t>
            </a:r>
            <a:r>
              <a:rPr lang="en-US" sz="1200" b="0" i="0" kern="1200" dirty="0" smtClean="0">
                <a:solidFill>
                  <a:schemeClr val="tx1"/>
                </a:solidFill>
                <a:effectLst/>
                <a:latin typeface="+mn-lt"/>
                <a:ea typeface="+mn-ea"/>
                <a:cs typeface="+mn-cs"/>
              </a:rPr>
              <a:t> teams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Build projects around </a:t>
            </a:r>
            <a:r>
              <a:rPr lang="en-US" sz="1200" b="1" i="0" kern="1200" dirty="0" smtClean="0">
                <a:solidFill>
                  <a:schemeClr val="tx1"/>
                </a:solidFill>
                <a:effectLst/>
                <a:latin typeface="+mn-lt"/>
                <a:ea typeface="+mn-ea"/>
                <a:cs typeface="+mn-cs"/>
              </a:rPr>
              <a:t>motivated individuals</a:t>
            </a:r>
            <a:r>
              <a:rPr lang="en-US" sz="1200" b="0" i="0" kern="1200" dirty="0" smtClean="0">
                <a:solidFill>
                  <a:schemeClr val="tx1"/>
                </a:solidFill>
                <a:effectLst/>
                <a:latin typeface="+mn-lt"/>
                <a:ea typeface="+mn-ea"/>
                <a:cs typeface="+mn-cs"/>
              </a:rPr>
              <a:t>. Give them the environment and support they need, and trust them to get the job done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Ideal Team Player’ by Patrick </a:t>
            </a:r>
            <a:r>
              <a:rPr lang="en-US" sz="1200" b="0" i="0" kern="1200" dirty="0" err="1" smtClean="0">
                <a:solidFill>
                  <a:schemeClr val="tx1"/>
                </a:solidFill>
                <a:effectLst/>
                <a:latin typeface="+mn-lt"/>
                <a:ea typeface="+mn-ea"/>
                <a:cs typeface="+mn-cs"/>
              </a:rPr>
              <a:t>Lencioni</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E.g. </a:t>
            </a:r>
            <a:r>
              <a:rPr lang="en-US" sz="1200" b="0" i="0" kern="1200" dirty="0" smtClean="0">
                <a:solidFill>
                  <a:schemeClr val="tx1"/>
                </a:solidFill>
                <a:effectLst/>
                <a:latin typeface="+mn-lt"/>
                <a:ea typeface="+mn-ea"/>
                <a:cs typeface="+mn-cs"/>
              </a:rPr>
              <a:t>Humble &amp; hunger</a:t>
            </a:r>
            <a:r>
              <a:rPr lang="en-US" sz="1200" b="0" i="0" kern="1200" baseline="0" dirty="0" smtClean="0">
                <a:solidFill>
                  <a:schemeClr val="tx1"/>
                </a:solidFill>
                <a:effectLst/>
                <a:latin typeface="+mn-lt"/>
                <a:ea typeface="+mn-ea"/>
                <a:cs typeface="+mn-cs"/>
              </a:rPr>
              <a:t> developer promoted to be senior developer being without people smarts.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BC31E-BC65-2C4A-AE7D-919B869B33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0027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most efficient and effective method of conveying information to and within a development team is </a:t>
            </a:r>
            <a:r>
              <a:rPr lang="en-US" sz="1200" b="1" i="0" kern="1200" dirty="0" smtClean="0">
                <a:solidFill>
                  <a:schemeClr val="tx1"/>
                </a:solidFill>
                <a:effectLst/>
                <a:latin typeface="+mn-lt"/>
                <a:ea typeface="+mn-ea"/>
                <a:cs typeface="+mn-cs"/>
              </a:rPr>
              <a:t>face-to-face conversation</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Simplicity</a:t>
            </a:r>
            <a:r>
              <a:rPr lang="en-US" sz="1200" b="0" i="0" kern="1200" dirty="0" smtClean="0">
                <a:solidFill>
                  <a:schemeClr val="tx1"/>
                </a:solidFill>
                <a:effectLst/>
                <a:latin typeface="+mn-lt"/>
                <a:ea typeface="+mn-ea"/>
                <a:cs typeface="+mn-cs"/>
              </a:rPr>
              <a:t>—the art of maximizing the amount of work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being done—is essential.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E.g. </a:t>
            </a:r>
            <a:r>
              <a:rPr lang="en-US" sz="1200" b="0" i="0" kern="1200" dirty="0" smtClean="0">
                <a:solidFill>
                  <a:schemeClr val="tx1"/>
                </a:solidFill>
                <a:effectLst/>
                <a:latin typeface="+mn-lt"/>
                <a:ea typeface="+mn-ea"/>
                <a:cs typeface="+mn-cs"/>
              </a:rPr>
              <a:t>1)</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F/E</a:t>
            </a:r>
            <a:r>
              <a:rPr lang="en-US" sz="1200" b="0" i="0" kern="1200" baseline="0" dirty="0" smtClean="0">
                <a:solidFill>
                  <a:schemeClr val="tx1"/>
                </a:solidFill>
                <a:effectLst/>
                <a:latin typeface="+mn-lt"/>
                <a:ea typeface="+mn-ea"/>
                <a:cs typeface="+mn-cs"/>
              </a:rPr>
              <a:t> integration with 2) B/E failed and 3) QA team waiting for integration to happen for them to start testing</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ABC31E-BC65-2C4A-AE7D-919B869B33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2107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is not all about the hype.</a:t>
            </a:r>
          </a:p>
          <a:p>
            <a:r>
              <a:rPr lang="en-US" dirty="0" smtClean="0"/>
              <a:t>It is about motivated people in self-organized teams thriving on experimentation.</a:t>
            </a:r>
            <a:endParaRPr lang="en-US" dirty="0"/>
          </a:p>
        </p:txBody>
      </p:sp>
      <p:sp>
        <p:nvSpPr>
          <p:cNvPr id="4" name="Slide Number Placeholder 3"/>
          <p:cNvSpPr>
            <a:spLocks noGrp="1"/>
          </p:cNvSpPr>
          <p:nvPr>
            <p:ph type="sldNum" sz="quarter" idx="10"/>
          </p:nvPr>
        </p:nvSpPr>
        <p:spPr/>
        <p:txBody>
          <a:bodyPr/>
          <a:lstStyle/>
          <a:p>
            <a:fld id="{F77C0B99-D8F9-1042-9A97-F92AF46CCC76}" type="slidenum">
              <a:rPr lang="en-US" smtClean="0"/>
              <a:t>8</a:t>
            </a:fld>
            <a:endParaRPr lang="en-US"/>
          </a:p>
        </p:txBody>
      </p:sp>
    </p:spTree>
    <p:extLst>
      <p:ext uri="{BB962C8B-B14F-4D97-AF65-F5344CB8AC3E}">
        <p14:creationId xmlns:p14="http://schemas.microsoft.com/office/powerpoint/2010/main" val="500093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ABC31E-BC65-2C4A-AE7D-919B869B3320}" type="slidenum">
              <a:rPr lang="en-US" smtClean="0"/>
              <a:pPr/>
              <a:t>9</a:t>
            </a:fld>
            <a:endParaRPr lang="en-US"/>
          </a:p>
        </p:txBody>
      </p:sp>
    </p:spTree>
    <p:extLst>
      <p:ext uri="{BB962C8B-B14F-4D97-AF65-F5344CB8AC3E}">
        <p14:creationId xmlns:p14="http://schemas.microsoft.com/office/powerpoint/2010/main" val="167440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Footb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97453"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AF88E988-FB04-AB4E-BE5A-59F242AF7F7A}" type="slidenum">
              <a:rPr lang="en-US" smtClean="0"/>
              <a:pPr/>
              <a:t>‹#›</a:t>
            </a:fld>
            <a:endParaRPr lang="en-US" dirty="0"/>
          </a:p>
        </p:txBody>
      </p:sp>
      <p:sp>
        <p:nvSpPr>
          <p:cNvPr id="4" name="TextBox 3">
            <a:extLst>
              <a:ext uri="{FF2B5EF4-FFF2-40B4-BE49-F238E27FC236}">
                <a16:creationId xmlns:a16="http://schemas.microsoft.com/office/drawing/2014/main" id="{B9A31908-6E09-1B41-86C7-97786A447BD8}"/>
              </a:ext>
            </a:extLst>
          </p:cNvPr>
          <p:cNvSpPr txBox="1"/>
          <p:nvPr userDrawn="1"/>
        </p:nvSpPr>
        <p:spPr>
          <a:xfrm>
            <a:off x="9635613" y="4640825"/>
            <a:ext cx="0" cy="0"/>
          </a:xfrm>
          <a:prstGeom prst="rect">
            <a:avLst/>
          </a:prstGeom>
        </p:spPr>
        <p:txBody>
          <a:bodyPr wrap="none" rtlCol="0">
            <a:noAutofit/>
          </a:bodyPr>
          <a:lstStyle/>
          <a:p>
            <a:pPr algn="l"/>
            <a:endParaRPr lang="en-US" sz="4800" dirty="0">
              <a:solidFill>
                <a:schemeClr val="bg1"/>
              </a:solidFill>
            </a:endParaRPr>
          </a:p>
        </p:txBody>
      </p:sp>
      <p:sp>
        <p:nvSpPr>
          <p:cNvPr id="7" name="Title 1">
            <a:extLst>
              <a:ext uri="{FF2B5EF4-FFF2-40B4-BE49-F238E27FC236}">
                <a16:creationId xmlns:a16="http://schemas.microsoft.com/office/drawing/2014/main" id="{DC120763-8944-8B4D-B1ED-A063DAB91D28}"/>
              </a:ext>
            </a:extLst>
          </p:cNvPr>
          <p:cNvSpPr>
            <a:spLocks noGrp="1"/>
          </p:cNvSpPr>
          <p:nvPr>
            <p:ph type="ctrTitle"/>
          </p:nvPr>
        </p:nvSpPr>
        <p:spPr>
          <a:xfrm>
            <a:off x="632750" y="2565399"/>
            <a:ext cx="7988736" cy="1828801"/>
          </a:xfrm>
        </p:spPr>
        <p:txBody>
          <a:bodyPr anchor="b" anchorCtr="0">
            <a:noAutofit/>
          </a:bodyPr>
          <a:lstStyle>
            <a:lvl1pPr>
              <a:lnSpc>
                <a:spcPts val="7000"/>
              </a:lnSpc>
              <a:defRPr sz="6600" b="1" i="0">
                <a:solidFill>
                  <a:schemeClr val="tx1"/>
                </a:solidFill>
                <a:latin typeface="Barlow Semi Condensed SemiBold" pitchFamily="2" charset="77"/>
                <a:cs typeface="Calibri Light" panose="020F030202020403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F6D66C0B-4A72-7C41-85CD-6A43D098637E}"/>
              </a:ext>
            </a:extLst>
          </p:cNvPr>
          <p:cNvSpPr>
            <a:spLocks noGrp="1"/>
          </p:cNvSpPr>
          <p:nvPr>
            <p:ph type="subTitle" idx="1" hasCustomPrompt="1"/>
          </p:nvPr>
        </p:nvSpPr>
        <p:spPr>
          <a:xfrm>
            <a:off x="632750" y="4446382"/>
            <a:ext cx="5486400" cy="405017"/>
          </a:xfrm>
        </p:spPr>
        <p:txBody>
          <a:bodyPr>
            <a:noAutofit/>
          </a:bodyPr>
          <a:lstStyle>
            <a:lvl1pPr marL="0" indent="0" algn="l">
              <a:buNone/>
              <a:defRPr sz="2133" b="1" i="0">
                <a:solidFill>
                  <a:srgbClr val="1565C0"/>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STYLE</a:t>
            </a:r>
          </a:p>
        </p:txBody>
      </p:sp>
      <p:pic>
        <p:nvPicPr>
          <p:cNvPr id="9" name="Picture 8">
            <a:extLst>
              <a:ext uri="{FF2B5EF4-FFF2-40B4-BE49-F238E27FC236}">
                <a16:creationId xmlns:a16="http://schemas.microsoft.com/office/drawing/2014/main" id="{4F8202D6-DE55-4E4B-8786-79F63BD215AB}"/>
              </a:ext>
            </a:extLst>
          </p:cNvPr>
          <p:cNvPicPr>
            <a:picLocks noChangeAspect="1"/>
          </p:cNvPicPr>
          <p:nvPr userDrawn="1"/>
        </p:nvPicPr>
        <p:blipFill>
          <a:blip r:embed="rId3"/>
          <a:stretch>
            <a:fillRect/>
          </a:stretch>
        </p:blipFill>
        <p:spPr>
          <a:xfrm>
            <a:off x="714977" y="611311"/>
            <a:ext cx="2497781" cy="509547"/>
          </a:xfrm>
          <a:prstGeom prst="rect">
            <a:avLst/>
          </a:prstGeom>
        </p:spPr>
      </p:pic>
    </p:spTree>
    <p:extLst>
      <p:ext uri="{BB962C8B-B14F-4D97-AF65-F5344CB8AC3E}">
        <p14:creationId xmlns:p14="http://schemas.microsoft.com/office/powerpoint/2010/main" val="3947333946"/>
      </p:ext>
    </p:extLst>
  </p:cSld>
  <p:clrMapOvr>
    <a:masterClrMapping/>
  </p:clrMapOvr>
  <p:extLst mod="1">
    <p:ext uri="{DCECCB84-F9BA-43D5-87BE-67443E8EF086}">
      <p15:sldGuideLst xmlns:p15="http://schemas.microsoft.com/office/powerpoint/2012/main">
        <p15:guide id="1" pos="4056">
          <p15:clr>
            <a:srgbClr val="FBAE40"/>
          </p15:clr>
        </p15:guide>
        <p15:guide id="2" orient="horz" pos="1584" userDrawn="1">
          <p15:clr>
            <a:srgbClr val="FBAE40"/>
          </p15:clr>
        </p15:guide>
        <p15:guide id="3" orient="horz" pos="288" userDrawn="1">
          <p15:clr>
            <a:srgbClr val="FBAE40"/>
          </p15:clr>
        </p15:guide>
        <p15:guide id="4" pos="3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_Casin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97453"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AF88E988-FB04-AB4E-BE5A-59F242AF7F7A}" type="slidenum">
              <a:rPr lang="en-US" smtClean="0"/>
              <a:pPr/>
              <a:t>‹#›</a:t>
            </a:fld>
            <a:endParaRPr lang="en-US" dirty="0"/>
          </a:p>
        </p:txBody>
      </p:sp>
      <p:sp>
        <p:nvSpPr>
          <p:cNvPr id="4" name="TextBox 3">
            <a:extLst>
              <a:ext uri="{FF2B5EF4-FFF2-40B4-BE49-F238E27FC236}">
                <a16:creationId xmlns:a16="http://schemas.microsoft.com/office/drawing/2014/main" id="{B9A31908-6E09-1B41-86C7-97786A447BD8}"/>
              </a:ext>
            </a:extLst>
          </p:cNvPr>
          <p:cNvSpPr txBox="1"/>
          <p:nvPr userDrawn="1"/>
        </p:nvSpPr>
        <p:spPr>
          <a:xfrm>
            <a:off x="9635613" y="4640825"/>
            <a:ext cx="0" cy="0"/>
          </a:xfrm>
          <a:prstGeom prst="rect">
            <a:avLst/>
          </a:prstGeom>
        </p:spPr>
        <p:txBody>
          <a:bodyPr wrap="none" rtlCol="0">
            <a:noAutofit/>
          </a:bodyPr>
          <a:lstStyle/>
          <a:p>
            <a:pPr algn="l"/>
            <a:endParaRPr lang="en-US" sz="4800" dirty="0">
              <a:solidFill>
                <a:schemeClr val="bg1"/>
              </a:solidFill>
            </a:endParaRPr>
          </a:p>
        </p:txBody>
      </p:sp>
      <p:pic>
        <p:nvPicPr>
          <p:cNvPr id="12" name="Picture 11">
            <a:extLst>
              <a:ext uri="{FF2B5EF4-FFF2-40B4-BE49-F238E27FC236}">
                <a16:creationId xmlns:a16="http://schemas.microsoft.com/office/drawing/2014/main" id="{A9705B53-D3F1-1640-A0FD-E7B00692A9E0}"/>
              </a:ext>
            </a:extLst>
          </p:cNvPr>
          <p:cNvPicPr>
            <a:picLocks noChangeAspect="1"/>
          </p:cNvPicPr>
          <p:nvPr userDrawn="1"/>
        </p:nvPicPr>
        <p:blipFill>
          <a:blip r:embed="rId3"/>
          <a:stretch>
            <a:fillRect/>
          </a:stretch>
        </p:blipFill>
        <p:spPr>
          <a:xfrm>
            <a:off x="714977" y="611311"/>
            <a:ext cx="2497781" cy="509547"/>
          </a:xfrm>
          <a:prstGeom prst="rect">
            <a:avLst/>
          </a:prstGeom>
        </p:spPr>
      </p:pic>
      <p:sp>
        <p:nvSpPr>
          <p:cNvPr id="7" name="Title 1">
            <a:extLst>
              <a:ext uri="{FF2B5EF4-FFF2-40B4-BE49-F238E27FC236}">
                <a16:creationId xmlns:a16="http://schemas.microsoft.com/office/drawing/2014/main" id="{44C23CCD-ADF3-844B-9C12-E67B9A9BA9DC}"/>
              </a:ext>
            </a:extLst>
          </p:cNvPr>
          <p:cNvSpPr>
            <a:spLocks noGrp="1"/>
          </p:cNvSpPr>
          <p:nvPr>
            <p:ph type="ctrTitle"/>
          </p:nvPr>
        </p:nvSpPr>
        <p:spPr>
          <a:xfrm>
            <a:off x="632750" y="2565399"/>
            <a:ext cx="7988736" cy="1828801"/>
          </a:xfrm>
        </p:spPr>
        <p:txBody>
          <a:bodyPr anchor="b" anchorCtr="0">
            <a:noAutofit/>
          </a:bodyPr>
          <a:lstStyle>
            <a:lvl1pPr>
              <a:lnSpc>
                <a:spcPts val="7000"/>
              </a:lnSpc>
              <a:defRPr sz="6600" b="1" i="0">
                <a:solidFill>
                  <a:schemeClr val="tx1"/>
                </a:solidFill>
                <a:latin typeface="Barlow Semi Condensed SemiBold" pitchFamily="2" charset="77"/>
                <a:cs typeface="Calibri Light" panose="020F030202020403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35A15096-1DEF-F440-B22F-0BC519156A1F}"/>
              </a:ext>
            </a:extLst>
          </p:cNvPr>
          <p:cNvSpPr>
            <a:spLocks noGrp="1"/>
          </p:cNvSpPr>
          <p:nvPr>
            <p:ph type="subTitle" idx="1" hasCustomPrompt="1"/>
          </p:nvPr>
        </p:nvSpPr>
        <p:spPr>
          <a:xfrm>
            <a:off x="632750" y="4446382"/>
            <a:ext cx="5486400" cy="405017"/>
          </a:xfrm>
        </p:spPr>
        <p:txBody>
          <a:bodyPr>
            <a:noAutofit/>
          </a:bodyPr>
          <a:lstStyle>
            <a:lvl1pPr marL="0" indent="0" algn="l">
              <a:buNone/>
              <a:defRPr sz="2133" b="1" i="0">
                <a:solidFill>
                  <a:srgbClr val="1565C0"/>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STYLE</a:t>
            </a:r>
          </a:p>
        </p:txBody>
      </p:sp>
    </p:spTree>
    <p:extLst>
      <p:ext uri="{BB962C8B-B14F-4D97-AF65-F5344CB8AC3E}">
        <p14:creationId xmlns:p14="http://schemas.microsoft.com/office/powerpoint/2010/main" val="3053104148"/>
      </p:ext>
    </p:extLst>
  </p:cSld>
  <p:clrMapOvr>
    <a:masterClrMapping/>
  </p:clrMapOvr>
  <p:extLst mod="1">
    <p:ext uri="{DCECCB84-F9BA-43D5-87BE-67443E8EF086}">
      <p15:sldGuideLst xmlns:p15="http://schemas.microsoft.com/office/powerpoint/2012/main">
        <p15:guide id="1" pos="4056">
          <p15:clr>
            <a:srgbClr val="FBAE40"/>
          </p15:clr>
        </p15:guide>
        <p15:guide id="2" orient="horz" pos="648">
          <p15:clr>
            <a:srgbClr val="FBAE40"/>
          </p15:clr>
        </p15:guide>
        <p15:guide id="3" orient="horz" pos="288">
          <p15:clr>
            <a:srgbClr val="FBAE40"/>
          </p15:clr>
        </p15:guide>
        <p15:guide id="4" pos="38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_Casin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97453"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AF88E988-FB04-AB4E-BE5A-59F242AF7F7A}" type="slidenum">
              <a:rPr lang="en-US" smtClean="0"/>
              <a:pPr/>
              <a:t>‹#›</a:t>
            </a:fld>
            <a:endParaRPr lang="en-US" dirty="0"/>
          </a:p>
        </p:txBody>
      </p:sp>
      <p:sp>
        <p:nvSpPr>
          <p:cNvPr id="4" name="TextBox 3">
            <a:extLst>
              <a:ext uri="{FF2B5EF4-FFF2-40B4-BE49-F238E27FC236}">
                <a16:creationId xmlns:a16="http://schemas.microsoft.com/office/drawing/2014/main" id="{B9A31908-6E09-1B41-86C7-97786A447BD8}"/>
              </a:ext>
            </a:extLst>
          </p:cNvPr>
          <p:cNvSpPr txBox="1"/>
          <p:nvPr userDrawn="1"/>
        </p:nvSpPr>
        <p:spPr>
          <a:xfrm>
            <a:off x="9635613" y="4640825"/>
            <a:ext cx="0" cy="0"/>
          </a:xfrm>
          <a:prstGeom prst="rect">
            <a:avLst/>
          </a:prstGeom>
        </p:spPr>
        <p:txBody>
          <a:bodyPr wrap="none" rtlCol="0">
            <a:noAutofit/>
          </a:bodyPr>
          <a:lstStyle/>
          <a:p>
            <a:pPr algn="l"/>
            <a:endParaRPr lang="en-US" sz="4800" dirty="0">
              <a:solidFill>
                <a:schemeClr val="bg1"/>
              </a:solidFill>
            </a:endParaRPr>
          </a:p>
        </p:txBody>
      </p:sp>
      <p:pic>
        <p:nvPicPr>
          <p:cNvPr id="12" name="Picture 11">
            <a:extLst>
              <a:ext uri="{FF2B5EF4-FFF2-40B4-BE49-F238E27FC236}">
                <a16:creationId xmlns:a16="http://schemas.microsoft.com/office/drawing/2014/main" id="{A9705B53-D3F1-1640-A0FD-E7B00692A9E0}"/>
              </a:ext>
            </a:extLst>
          </p:cNvPr>
          <p:cNvPicPr>
            <a:picLocks noChangeAspect="1"/>
          </p:cNvPicPr>
          <p:nvPr userDrawn="1"/>
        </p:nvPicPr>
        <p:blipFill>
          <a:blip r:embed="rId3"/>
          <a:stretch>
            <a:fillRect/>
          </a:stretch>
        </p:blipFill>
        <p:spPr>
          <a:xfrm>
            <a:off x="714977" y="611311"/>
            <a:ext cx="2497781" cy="509547"/>
          </a:xfrm>
          <a:prstGeom prst="rect">
            <a:avLst/>
          </a:prstGeom>
        </p:spPr>
      </p:pic>
      <p:sp>
        <p:nvSpPr>
          <p:cNvPr id="7" name="Title 1">
            <a:extLst>
              <a:ext uri="{FF2B5EF4-FFF2-40B4-BE49-F238E27FC236}">
                <a16:creationId xmlns:a16="http://schemas.microsoft.com/office/drawing/2014/main" id="{44C23CCD-ADF3-844B-9C12-E67B9A9BA9DC}"/>
              </a:ext>
            </a:extLst>
          </p:cNvPr>
          <p:cNvSpPr>
            <a:spLocks noGrp="1"/>
          </p:cNvSpPr>
          <p:nvPr>
            <p:ph type="ctrTitle"/>
          </p:nvPr>
        </p:nvSpPr>
        <p:spPr>
          <a:xfrm>
            <a:off x="632750" y="2565399"/>
            <a:ext cx="7988736" cy="1828801"/>
          </a:xfrm>
        </p:spPr>
        <p:txBody>
          <a:bodyPr anchor="b" anchorCtr="0">
            <a:noAutofit/>
          </a:bodyPr>
          <a:lstStyle>
            <a:lvl1pPr>
              <a:lnSpc>
                <a:spcPts val="7000"/>
              </a:lnSpc>
              <a:defRPr sz="6600" b="1" i="0">
                <a:solidFill>
                  <a:schemeClr val="tx1"/>
                </a:solidFill>
                <a:latin typeface="Barlow Semi Condensed SemiBold" pitchFamily="2" charset="77"/>
                <a:cs typeface="Calibri Light" panose="020F030202020403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35A15096-1DEF-F440-B22F-0BC519156A1F}"/>
              </a:ext>
            </a:extLst>
          </p:cNvPr>
          <p:cNvSpPr>
            <a:spLocks noGrp="1"/>
          </p:cNvSpPr>
          <p:nvPr>
            <p:ph type="subTitle" idx="1" hasCustomPrompt="1"/>
          </p:nvPr>
        </p:nvSpPr>
        <p:spPr>
          <a:xfrm>
            <a:off x="632750" y="4446382"/>
            <a:ext cx="5486400" cy="405017"/>
          </a:xfrm>
        </p:spPr>
        <p:txBody>
          <a:bodyPr>
            <a:noAutofit/>
          </a:bodyPr>
          <a:lstStyle>
            <a:lvl1pPr marL="0" indent="0" algn="l">
              <a:buNone/>
              <a:defRPr sz="2133" b="1" i="0">
                <a:solidFill>
                  <a:srgbClr val="1565C0"/>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STYLE</a:t>
            </a:r>
          </a:p>
        </p:txBody>
      </p:sp>
    </p:spTree>
    <p:extLst>
      <p:ext uri="{BB962C8B-B14F-4D97-AF65-F5344CB8AC3E}">
        <p14:creationId xmlns:p14="http://schemas.microsoft.com/office/powerpoint/2010/main" val="2614154793"/>
      </p:ext>
    </p:extLst>
  </p:cSld>
  <p:clrMapOvr>
    <a:masterClrMapping/>
  </p:clrMapOvr>
  <p:extLst mod="1">
    <p:ext uri="{DCECCB84-F9BA-43D5-87BE-67443E8EF086}">
      <p15:sldGuideLst xmlns:p15="http://schemas.microsoft.com/office/powerpoint/2012/main">
        <p15:guide id="1" pos="4056">
          <p15:clr>
            <a:srgbClr val="FBAE40"/>
          </p15:clr>
        </p15:guide>
        <p15:guide id="2" orient="horz" pos="648">
          <p15:clr>
            <a:srgbClr val="FBAE40"/>
          </p15:clr>
        </p15:guide>
        <p15:guide id="3" orient="horz" pos="288">
          <p15:clr>
            <a:srgbClr val="FBAE40"/>
          </p15:clr>
        </p15:guide>
        <p15:guide id="4" pos="38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219200"/>
          </a:xfrm>
        </p:spPr>
        <p:txBody>
          <a:bodyPr anchor="ctr" anchorCtr="0">
            <a:noAutofit/>
          </a:bodyPr>
          <a:lstStyle>
            <a:lvl1pPr>
              <a:defRPr sz="3733" b="1" i="0">
                <a:solidFill>
                  <a:schemeClr val="tx2">
                    <a:lumMod val="50000"/>
                  </a:schemeClr>
                </a:solidFill>
                <a:latin typeface="Barlow Semi Condensed SemiBold" pitchFamily="2" charset="77"/>
              </a:defRPr>
            </a:lvl1pPr>
          </a:lstStyle>
          <a:p>
            <a:r>
              <a:rPr lang="en-US" dirty="0"/>
              <a:t>Click to edit Master title style</a:t>
            </a:r>
          </a:p>
        </p:txBody>
      </p:sp>
      <p:sp>
        <p:nvSpPr>
          <p:cNvPr id="3" name="Content Placeholder 2"/>
          <p:cNvSpPr>
            <a:spLocks noGrp="1"/>
          </p:cNvSpPr>
          <p:nvPr>
            <p:ph idx="1"/>
          </p:nvPr>
        </p:nvSpPr>
        <p:spPr>
          <a:xfrm>
            <a:off x="609600" y="1584961"/>
            <a:ext cx="10972800" cy="4771497"/>
          </a:xfrm>
        </p:spPr>
        <p:txBody>
          <a:bodyPr>
            <a:normAutofit/>
          </a:bodyPr>
          <a:lstStyle>
            <a:lvl1pPr marL="0" indent="0">
              <a:lnSpc>
                <a:spcPct val="100000"/>
              </a:lnSpc>
              <a:buNone/>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1pPr>
            <a:lvl2pPr marL="576263" indent="-119063">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2pPr>
            <a:lvl3pPr marL="1031875" indent="-117475">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3pPr>
            <a:lvl4pPr marL="1485900" indent="-114300">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4pPr>
            <a:lvl5pPr marL="1947863" indent="-119063">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02E7D1AA-A026-044E-BB3D-8EE1CD2BC010}"/>
              </a:ext>
            </a:extLst>
          </p:cNvPr>
          <p:cNvSpPr/>
          <p:nvPr userDrawn="1"/>
        </p:nvSpPr>
        <p:spPr>
          <a:xfrm>
            <a:off x="-13108" y="0"/>
            <a:ext cx="104877" cy="6858000"/>
          </a:xfrm>
          <a:prstGeom prst="rect">
            <a:avLst/>
          </a:prstGeom>
          <a:solidFill>
            <a:srgbClr val="1565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Slide Number Placeholder 9">
            <a:extLst>
              <a:ext uri="{FF2B5EF4-FFF2-40B4-BE49-F238E27FC236}">
                <a16:creationId xmlns:a16="http://schemas.microsoft.com/office/drawing/2014/main" id="{2E1A79AD-B232-E848-A57A-930D6C4731F7}"/>
              </a:ext>
            </a:extLst>
          </p:cNvPr>
          <p:cNvSpPr>
            <a:spLocks noGrp="1"/>
          </p:cNvSpPr>
          <p:nvPr>
            <p:ph type="sldNum" sz="quarter" idx="12"/>
          </p:nvPr>
        </p:nvSpPr>
        <p:spPr>
          <a:xfrm>
            <a:off x="8839200" y="6356350"/>
            <a:ext cx="2743200" cy="365125"/>
          </a:xfrm>
        </p:spPr>
        <p:txBody>
          <a:bodyPr/>
          <a:lstStyle>
            <a:lvl1pPr>
              <a:defRPr b="0" i="0">
                <a:latin typeface="Lato" panose="020F0502020204030203" pitchFamily="34" charset="77"/>
                <a:ea typeface="Dotum" panose="020B0600000101010101" pitchFamily="34" charset="-127"/>
                <a:cs typeface="Calibri Light" panose="020F0302020204030204" pitchFamily="34" charset="0"/>
              </a:defRPr>
            </a:lvl1pPr>
          </a:lstStyle>
          <a:p>
            <a:fld id="{2066355A-084C-D24E-9AD2-7E4FC41EA627}" type="slidenum">
              <a:rPr lang="en-US" smtClean="0"/>
              <a:pPr/>
              <a:t>‹#›</a:t>
            </a:fld>
            <a:endParaRPr lang="en-US" dirty="0"/>
          </a:p>
        </p:txBody>
      </p:sp>
      <p:pic>
        <p:nvPicPr>
          <p:cNvPr id="8" name="Picture 7">
            <a:extLst>
              <a:ext uri="{FF2B5EF4-FFF2-40B4-BE49-F238E27FC236}">
                <a16:creationId xmlns:a16="http://schemas.microsoft.com/office/drawing/2014/main" id="{73DAE639-C4EE-3146-8F7F-2138F78AF815}"/>
              </a:ext>
            </a:extLst>
          </p:cNvPr>
          <p:cNvPicPr>
            <a:picLocks noChangeAspect="1"/>
          </p:cNvPicPr>
          <p:nvPr userDrawn="1"/>
        </p:nvPicPr>
        <p:blipFill>
          <a:blip r:embed="rId2"/>
          <a:stretch>
            <a:fillRect/>
          </a:stretch>
        </p:blipFill>
        <p:spPr>
          <a:xfrm>
            <a:off x="609600" y="6405540"/>
            <a:ext cx="1533956" cy="312927"/>
          </a:xfrm>
          <a:prstGeom prst="rect">
            <a:avLst/>
          </a:prstGeom>
        </p:spPr>
      </p:pic>
    </p:spTree>
    <p:extLst>
      <p:ext uri="{BB962C8B-B14F-4D97-AF65-F5344CB8AC3E}">
        <p14:creationId xmlns:p14="http://schemas.microsoft.com/office/powerpoint/2010/main" val="3381125974"/>
      </p:ext>
    </p:extLst>
  </p:cSld>
  <p:clrMapOvr>
    <a:masterClrMapping/>
  </p:clrMapOvr>
  <p:extLst mod="1">
    <p:ext uri="{DCECCB84-F9BA-43D5-87BE-67443E8EF086}">
      <p15:sldGuideLst xmlns:p15="http://schemas.microsoft.com/office/powerpoint/2012/main">
        <p15:guide id="1" pos="384">
          <p15:clr>
            <a:srgbClr val="FBAE40"/>
          </p15:clr>
        </p15:guide>
        <p15:guide id="2" pos="5928" userDrawn="1">
          <p15:clr>
            <a:srgbClr val="FBAE40"/>
          </p15:clr>
        </p15:guide>
        <p15:guide id="3" pos="6888" userDrawn="1">
          <p15:clr>
            <a:srgbClr val="FBAE40"/>
          </p15:clr>
        </p15:guide>
        <p15:guide id="4" orient="horz" pos="403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219200"/>
          </a:xfrm>
        </p:spPr>
        <p:txBody>
          <a:bodyPr anchor="ctr" anchorCtr="0">
            <a:noAutofit/>
          </a:bodyPr>
          <a:lstStyle>
            <a:lvl1pPr>
              <a:defRPr sz="3733" b="1" i="0">
                <a:solidFill>
                  <a:schemeClr val="tx2">
                    <a:lumMod val="50000"/>
                  </a:schemeClr>
                </a:solidFill>
                <a:latin typeface="Barlow Semi Condensed SemiBold" pitchFamily="2" charset="77"/>
              </a:defRPr>
            </a:lvl1pPr>
          </a:lstStyle>
          <a:p>
            <a:r>
              <a:rPr lang="en-US" dirty="0"/>
              <a:t>Click to edit Master title style</a:t>
            </a:r>
          </a:p>
        </p:txBody>
      </p:sp>
      <p:sp>
        <p:nvSpPr>
          <p:cNvPr id="3" name="Content Placeholder 2"/>
          <p:cNvSpPr>
            <a:spLocks noGrp="1"/>
          </p:cNvSpPr>
          <p:nvPr>
            <p:ph sz="half" idx="1"/>
          </p:nvPr>
        </p:nvSpPr>
        <p:spPr bwMode="gray">
          <a:xfrm>
            <a:off x="609600" y="1584961"/>
            <a:ext cx="5384800" cy="4796897"/>
          </a:xfrm>
        </p:spPr>
        <p:txBody>
          <a:bodyPr>
            <a:normAutofit/>
          </a:bodyPr>
          <a:lstStyle>
            <a:lvl1pPr marL="0" marR="0" indent="0" algn="l" defTabSz="609585" rtl="0" eaLnBrk="1" fontAlgn="auto" latinLnBrk="0" hangingPunct="1">
              <a:lnSpc>
                <a:spcPts val="2187"/>
              </a:lnSpc>
              <a:spcBef>
                <a:spcPct val="20000"/>
              </a:spcBef>
              <a:spcAft>
                <a:spcPts val="0"/>
              </a:spcAft>
              <a:buClrTx/>
              <a:buSzTx/>
              <a:buFontTx/>
              <a:buNone/>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1pPr>
            <a:lvl2pPr marL="359824" marR="0" indent="-359824" algn="l" defTabSz="609585" rtl="0" eaLnBrk="1" fontAlgn="auto" latinLnBrk="0" hangingPunct="1">
              <a:lnSpc>
                <a:spcPts val="2187"/>
              </a:lnSpc>
              <a:spcBef>
                <a:spcPct val="20000"/>
              </a:spcBef>
              <a:spcAft>
                <a:spcPts val="0"/>
              </a:spcAft>
              <a:buClrTx/>
              <a:buSzTx/>
              <a:buFont typeface="Arial"/>
              <a:buChar cha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2pPr>
            <a:lvl3pPr marL="361942" marR="0" indent="0" algn="l" defTabSz="609585" rtl="0" eaLnBrk="1" fontAlgn="auto" latinLnBrk="0" hangingPunct="1">
              <a:lnSpc>
                <a:spcPts val="2187"/>
              </a:lnSpc>
              <a:spcBef>
                <a:spcPct val="20000"/>
              </a:spcBef>
              <a:spcAft>
                <a:spcPts val="0"/>
              </a:spcAft>
              <a:buClrTx/>
              <a:buSzTx/>
              <a:buFont typeface="Arial"/>
              <a:buNone/>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3pPr>
            <a:lvl4pPr marL="599002" marR="0" indent="-239178" algn="l" defTabSz="609585" rtl="0" eaLnBrk="1" fontAlgn="auto" latinLnBrk="0" hangingPunct="1">
              <a:lnSpc>
                <a:spcPts val="2187"/>
              </a:lnSpc>
              <a:spcBef>
                <a:spcPct val="20000"/>
              </a:spcBef>
              <a:spcAft>
                <a:spcPts val="0"/>
              </a:spcAft>
              <a:buClrTx/>
              <a:buSzTx/>
              <a:buFont typeface="Arial"/>
              <a:buChar cha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4pPr>
            <a:lvl5pPr marL="359824" marR="0" indent="0" algn="l" defTabSz="609585" rtl="0" eaLnBrk="1" fontAlgn="auto" latinLnBrk="0" hangingPunct="1">
              <a:lnSpc>
                <a:spcPts val="2187"/>
              </a:lnSpc>
              <a:spcBef>
                <a:spcPct val="20000"/>
              </a:spcBef>
              <a:spcAft>
                <a:spcPts val="0"/>
              </a:spcAft>
              <a:buClrTx/>
              <a:buSzTx/>
              <a:buFont typeface="Arial"/>
              <a:buNone/>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5pPr>
            <a:lvl6pPr>
              <a:defRPr sz="2400"/>
            </a:lvl6pPr>
            <a:lvl7pPr>
              <a:defRPr sz="2400"/>
            </a:lvl7pPr>
            <a:lvl8pPr>
              <a:defRPr sz="2400"/>
            </a:lvl8pPr>
            <a:lvl9pPr>
              <a:defRPr sz="2400"/>
            </a:lvl9pPr>
          </a:lstStyle>
          <a:p>
            <a:pPr marL="0" marR="0" lvl="0" indent="0" algn="l" defTabSz="609585" rtl="0" eaLnBrk="1" fontAlgn="auto" latinLnBrk="0" hangingPunct="1">
              <a:lnSpc>
                <a:spcPct val="100000"/>
              </a:lnSpc>
              <a:spcBef>
                <a:spcPct val="20000"/>
              </a:spcBef>
              <a:spcAft>
                <a:spcPts val="0"/>
              </a:spcAft>
              <a:buClrTx/>
              <a:buSzTx/>
              <a:buFontTx/>
              <a:buNone/>
              <a:tabLst/>
              <a:defRPr/>
            </a:pPr>
            <a:r>
              <a:rPr lang="en-US" dirty="0"/>
              <a:t>Click to edit Master text styles</a:t>
            </a:r>
          </a:p>
          <a:p>
            <a:pPr marL="0" marR="0" lvl="1" indent="0" algn="l" defTabSz="609585" rtl="0" eaLnBrk="1" fontAlgn="auto" latinLnBrk="0" hangingPunct="1">
              <a:lnSpc>
                <a:spcPct val="100000"/>
              </a:lnSpc>
              <a:spcBef>
                <a:spcPct val="20000"/>
              </a:spcBef>
              <a:spcAft>
                <a:spcPts val="0"/>
              </a:spcAft>
              <a:buClrTx/>
              <a:buSzTx/>
              <a:buFontTx/>
              <a:buNone/>
              <a:tabLst/>
              <a:defRPr/>
            </a:pPr>
            <a:r>
              <a:rPr lang="en-US" dirty="0"/>
              <a:t>Second level</a:t>
            </a:r>
          </a:p>
          <a:p>
            <a:pPr marL="0" marR="0" lvl="2" indent="0" algn="l" defTabSz="609585" rtl="0" eaLnBrk="1" fontAlgn="auto" latinLnBrk="0" hangingPunct="1">
              <a:lnSpc>
                <a:spcPct val="100000"/>
              </a:lnSpc>
              <a:spcBef>
                <a:spcPct val="20000"/>
              </a:spcBef>
              <a:spcAft>
                <a:spcPts val="0"/>
              </a:spcAft>
              <a:buClrTx/>
              <a:buSzTx/>
              <a:buFontTx/>
              <a:buNone/>
              <a:tabLst/>
              <a:defRPr/>
            </a:pPr>
            <a:r>
              <a:rPr lang="en-US" dirty="0"/>
              <a:t>Third level</a:t>
            </a:r>
          </a:p>
          <a:p>
            <a:pPr marL="0" marR="0" lvl="3" indent="0" algn="l" defTabSz="609585" rtl="0" eaLnBrk="1" fontAlgn="auto" latinLnBrk="0" hangingPunct="1">
              <a:lnSpc>
                <a:spcPct val="100000"/>
              </a:lnSpc>
              <a:spcBef>
                <a:spcPct val="20000"/>
              </a:spcBef>
              <a:spcAft>
                <a:spcPts val="0"/>
              </a:spcAft>
              <a:buClrTx/>
              <a:buSzTx/>
              <a:buFontTx/>
              <a:buNone/>
              <a:tabLst/>
              <a:defRPr/>
            </a:pPr>
            <a:r>
              <a:rPr lang="en-US" dirty="0"/>
              <a:t>Fourth level</a:t>
            </a:r>
          </a:p>
          <a:p>
            <a:pPr marL="0" marR="0" lvl="4" indent="0" algn="l" defTabSz="609585" rtl="0" eaLnBrk="1" fontAlgn="auto" latinLnBrk="0" hangingPunct="1">
              <a:lnSpc>
                <a:spcPct val="100000"/>
              </a:lnSpc>
              <a:spcBef>
                <a:spcPct val="20000"/>
              </a:spcBef>
              <a:spcAft>
                <a:spcPts val="0"/>
              </a:spcAft>
              <a:buClrTx/>
              <a:buSzTx/>
              <a:buFontTx/>
              <a:buNone/>
              <a:tabLst/>
              <a:defRPr/>
            </a:pPr>
            <a:r>
              <a:rPr lang="en-US" dirty="0"/>
              <a:t>Fifth level</a:t>
            </a:r>
          </a:p>
        </p:txBody>
      </p:sp>
      <p:sp>
        <p:nvSpPr>
          <p:cNvPr id="4" name="Content Placeholder 3"/>
          <p:cNvSpPr>
            <a:spLocks noGrp="1"/>
          </p:cNvSpPr>
          <p:nvPr>
            <p:ph sz="half" idx="2"/>
          </p:nvPr>
        </p:nvSpPr>
        <p:spPr bwMode="gray">
          <a:xfrm>
            <a:off x="6197600" y="1584961"/>
            <a:ext cx="5384800" cy="4796897"/>
          </a:xfrm>
        </p:spPr>
        <p:txBody>
          <a:bodyPr>
            <a:normAutofit/>
          </a:bodyPr>
          <a:lstStyle>
            <a:lvl1pPr marL="0" marR="0" indent="0" algn="l" defTabSz="609585" rtl="0" eaLnBrk="1" fontAlgn="auto" latinLnBrk="0" hangingPunct="1">
              <a:lnSpc>
                <a:spcPts val="2187"/>
              </a:lnSpc>
              <a:spcBef>
                <a:spcPct val="20000"/>
              </a:spcBef>
              <a:spcAft>
                <a:spcPts val="0"/>
              </a:spcAft>
              <a:buClrTx/>
              <a:buSzTx/>
              <a:buFontTx/>
              <a:buNone/>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1pPr>
            <a:lvl2pPr marL="359824" marR="0" indent="-359824" algn="l" defTabSz="609585" rtl="0" eaLnBrk="1" fontAlgn="auto" latinLnBrk="0" hangingPunct="1">
              <a:lnSpc>
                <a:spcPts val="2187"/>
              </a:lnSpc>
              <a:spcBef>
                <a:spcPct val="20000"/>
              </a:spcBef>
              <a:spcAft>
                <a:spcPts val="0"/>
              </a:spcAft>
              <a:buClrTx/>
              <a:buSzTx/>
              <a:buFont typeface="Arial"/>
              <a:buChar cha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2pPr>
            <a:lvl3pPr marL="361942" marR="0" indent="0" algn="l" defTabSz="609585" rtl="0" eaLnBrk="1" fontAlgn="auto" latinLnBrk="0" hangingPunct="1">
              <a:lnSpc>
                <a:spcPts val="2187"/>
              </a:lnSpc>
              <a:spcBef>
                <a:spcPct val="20000"/>
              </a:spcBef>
              <a:spcAft>
                <a:spcPts val="0"/>
              </a:spcAft>
              <a:buClrTx/>
              <a:buSzTx/>
              <a:buFont typeface="Arial"/>
              <a:buNone/>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3pPr>
            <a:lvl4pPr marL="599002" marR="0" indent="-239178" algn="l" defTabSz="609585" rtl="0" eaLnBrk="1" fontAlgn="auto" latinLnBrk="0" hangingPunct="1">
              <a:lnSpc>
                <a:spcPts val="2187"/>
              </a:lnSpc>
              <a:spcBef>
                <a:spcPct val="20000"/>
              </a:spcBef>
              <a:spcAft>
                <a:spcPts val="0"/>
              </a:spcAft>
              <a:buClrTx/>
              <a:buSzTx/>
              <a:buFont typeface="Arial"/>
              <a:buChar cha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4pPr>
            <a:lvl5pPr marL="359824" marR="0" indent="0" algn="l" defTabSz="609585" rtl="0" eaLnBrk="1" fontAlgn="auto" latinLnBrk="0" hangingPunct="1">
              <a:lnSpc>
                <a:spcPts val="2187"/>
              </a:lnSpc>
              <a:spcBef>
                <a:spcPct val="20000"/>
              </a:spcBef>
              <a:spcAft>
                <a:spcPts val="0"/>
              </a:spcAft>
              <a:buClrTx/>
              <a:buSzTx/>
              <a:buFont typeface="Arial"/>
              <a:buNone/>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5pPr>
            <a:lvl6pPr>
              <a:defRPr sz="2400"/>
            </a:lvl6pPr>
            <a:lvl7pPr>
              <a:defRPr sz="2400"/>
            </a:lvl7pPr>
            <a:lvl8pPr>
              <a:defRPr sz="2400"/>
            </a:lvl8pPr>
            <a:lvl9pPr>
              <a:defRPr sz="2400"/>
            </a:lvl9pPr>
          </a:lstStyle>
          <a:p>
            <a:pPr marL="0" marR="0" lvl="0" indent="0" algn="l" defTabSz="609585" rtl="0" eaLnBrk="1" fontAlgn="auto" latinLnBrk="0" hangingPunct="1">
              <a:lnSpc>
                <a:spcPct val="100000"/>
              </a:lnSpc>
              <a:spcBef>
                <a:spcPct val="20000"/>
              </a:spcBef>
              <a:spcAft>
                <a:spcPts val="0"/>
              </a:spcAft>
              <a:buClrTx/>
              <a:buSzTx/>
              <a:buFontTx/>
              <a:buNone/>
              <a:tabLst/>
              <a:defRPr/>
            </a:pPr>
            <a:r>
              <a:rPr lang="en-US"/>
              <a:t>Click to edit Master text styles</a:t>
            </a:r>
          </a:p>
          <a:p>
            <a:pPr marL="0" marR="0" lvl="1" indent="0" algn="l" defTabSz="609585" rtl="0" eaLnBrk="1" fontAlgn="auto" latinLnBrk="0" hangingPunct="1">
              <a:lnSpc>
                <a:spcPct val="100000"/>
              </a:lnSpc>
              <a:spcBef>
                <a:spcPct val="20000"/>
              </a:spcBef>
              <a:spcAft>
                <a:spcPts val="0"/>
              </a:spcAft>
              <a:buClrTx/>
              <a:buSzTx/>
              <a:buFontTx/>
              <a:buNone/>
              <a:tabLst/>
              <a:defRPr/>
            </a:pPr>
            <a:r>
              <a:rPr lang="en-US"/>
              <a:t>Second level</a:t>
            </a:r>
          </a:p>
          <a:p>
            <a:pPr marL="0" marR="0" lvl="2" indent="0" algn="l" defTabSz="609585" rtl="0" eaLnBrk="1" fontAlgn="auto" latinLnBrk="0" hangingPunct="1">
              <a:lnSpc>
                <a:spcPct val="100000"/>
              </a:lnSpc>
              <a:spcBef>
                <a:spcPct val="20000"/>
              </a:spcBef>
              <a:spcAft>
                <a:spcPts val="0"/>
              </a:spcAft>
              <a:buClrTx/>
              <a:buSzTx/>
              <a:buFontTx/>
              <a:buNone/>
              <a:tabLst/>
              <a:defRPr/>
            </a:pPr>
            <a:r>
              <a:rPr lang="en-US"/>
              <a:t>Third level</a:t>
            </a:r>
          </a:p>
          <a:p>
            <a:pPr marL="0" marR="0" lvl="3" indent="0" algn="l" defTabSz="609585" rtl="0" eaLnBrk="1" fontAlgn="auto" latinLnBrk="0" hangingPunct="1">
              <a:lnSpc>
                <a:spcPct val="100000"/>
              </a:lnSpc>
              <a:spcBef>
                <a:spcPct val="20000"/>
              </a:spcBef>
              <a:spcAft>
                <a:spcPts val="0"/>
              </a:spcAft>
              <a:buClrTx/>
              <a:buSzTx/>
              <a:buFontTx/>
              <a:buNone/>
              <a:tabLst/>
              <a:defRPr/>
            </a:pPr>
            <a:r>
              <a:rPr lang="en-US"/>
              <a:t>Fourth level</a:t>
            </a:r>
          </a:p>
          <a:p>
            <a:pPr marL="0" marR="0" lvl="4" indent="0" algn="l" defTabSz="609585" rtl="0" eaLnBrk="1" fontAlgn="auto" latinLnBrk="0" hangingPunct="1">
              <a:lnSpc>
                <a:spcPct val="100000"/>
              </a:lnSpc>
              <a:spcBef>
                <a:spcPct val="20000"/>
              </a:spcBef>
              <a:spcAft>
                <a:spcPts val="0"/>
              </a:spcAft>
              <a:buClrTx/>
              <a:buSzTx/>
              <a:buFontTx/>
              <a:buNone/>
              <a:tabLst/>
              <a:defRPr/>
            </a:pPr>
            <a:r>
              <a:rPr lang="en-US"/>
              <a:t>Fifth level</a:t>
            </a:r>
            <a:endParaRPr lang="en-US" dirty="0"/>
          </a:p>
        </p:txBody>
      </p:sp>
      <p:sp>
        <p:nvSpPr>
          <p:cNvPr id="10" name="Slide Number Placeholder 9"/>
          <p:cNvSpPr>
            <a:spLocks noGrp="1"/>
          </p:cNvSpPr>
          <p:nvPr>
            <p:ph type="sldNum" sz="quarter" idx="12"/>
          </p:nvPr>
        </p:nvSpPr>
        <p:spPr>
          <a:xfrm>
            <a:off x="8839200" y="6356350"/>
            <a:ext cx="2743200" cy="365125"/>
          </a:xfrm>
        </p:spPr>
        <p:txBody>
          <a:bodyPr/>
          <a:lstStyle>
            <a:lvl1pPr>
              <a:defRPr b="0" i="0">
                <a:latin typeface="Lato" panose="020F0502020204030203" pitchFamily="34" charset="77"/>
                <a:ea typeface="Dotum" panose="020B0600000101010101" pitchFamily="34" charset="-127"/>
                <a:cs typeface="Calibri Light" panose="020F0302020204030204" pitchFamily="34" charset="0"/>
              </a:defRPr>
            </a:lvl1pPr>
          </a:lstStyle>
          <a:p>
            <a:fld id="{2066355A-084C-D24E-9AD2-7E4FC41EA627}" type="slidenum">
              <a:rPr lang="en-US" smtClean="0"/>
              <a:pPr/>
              <a:t>‹#›</a:t>
            </a:fld>
            <a:endParaRPr lang="en-US" dirty="0"/>
          </a:p>
        </p:txBody>
      </p:sp>
      <p:pic>
        <p:nvPicPr>
          <p:cNvPr id="11" name="Picture 10">
            <a:extLst>
              <a:ext uri="{FF2B5EF4-FFF2-40B4-BE49-F238E27FC236}">
                <a16:creationId xmlns:a16="http://schemas.microsoft.com/office/drawing/2014/main" id="{EEE3EE7B-517F-9543-B664-2E83BFEE338B}"/>
              </a:ext>
            </a:extLst>
          </p:cNvPr>
          <p:cNvPicPr>
            <a:picLocks noChangeAspect="1"/>
          </p:cNvPicPr>
          <p:nvPr userDrawn="1"/>
        </p:nvPicPr>
        <p:blipFill>
          <a:blip r:embed="rId2"/>
          <a:stretch>
            <a:fillRect/>
          </a:stretch>
        </p:blipFill>
        <p:spPr>
          <a:xfrm>
            <a:off x="609600" y="6405540"/>
            <a:ext cx="1533956" cy="312927"/>
          </a:xfrm>
          <a:prstGeom prst="rect">
            <a:avLst/>
          </a:prstGeom>
        </p:spPr>
      </p:pic>
      <p:sp>
        <p:nvSpPr>
          <p:cNvPr id="9" name="Rectangle 8">
            <a:extLst>
              <a:ext uri="{FF2B5EF4-FFF2-40B4-BE49-F238E27FC236}">
                <a16:creationId xmlns:a16="http://schemas.microsoft.com/office/drawing/2014/main" id="{38C5EB49-0030-6E43-8F85-82B606679BF5}"/>
              </a:ext>
            </a:extLst>
          </p:cNvPr>
          <p:cNvSpPr/>
          <p:nvPr userDrawn="1"/>
        </p:nvSpPr>
        <p:spPr>
          <a:xfrm>
            <a:off x="-13108" y="0"/>
            <a:ext cx="104877" cy="6858000"/>
          </a:xfrm>
          <a:prstGeom prst="rect">
            <a:avLst/>
          </a:prstGeom>
          <a:solidFill>
            <a:srgbClr val="1565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08099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219200"/>
          </a:xfrm>
        </p:spPr>
        <p:txBody>
          <a:bodyPr anchor="ctr" anchorCtr="0">
            <a:noAutofit/>
          </a:bodyPr>
          <a:lstStyle>
            <a:lvl1pPr>
              <a:defRPr sz="3733" b="1" i="0">
                <a:solidFill>
                  <a:schemeClr val="tx2">
                    <a:lumMod val="50000"/>
                  </a:schemeClr>
                </a:solidFill>
                <a:latin typeface="Barlow Semi Condensed SemiBold" pitchFamily="2" charset="77"/>
              </a:defRPr>
            </a:lvl1pPr>
          </a:lstStyle>
          <a:p>
            <a:r>
              <a:rPr lang="en-US" dirty="0"/>
              <a:t>Click to edit Master title style</a:t>
            </a:r>
          </a:p>
        </p:txBody>
      </p:sp>
      <p:sp>
        <p:nvSpPr>
          <p:cNvPr id="3" name="Text Placeholder 2"/>
          <p:cNvSpPr>
            <a:spLocks noGrp="1"/>
          </p:cNvSpPr>
          <p:nvPr>
            <p:ph type="body" idx="1" hasCustomPrompt="1"/>
          </p:nvPr>
        </p:nvSpPr>
        <p:spPr bwMode="ltGray">
          <a:xfrm>
            <a:off x="609600" y="1584960"/>
            <a:ext cx="5386917" cy="639763"/>
          </a:xfrm>
        </p:spPr>
        <p:txBody>
          <a:bodyPr anchor="ctr">
            <a:noAutofit/>
          </a:bodyPr>
          <a:lstStyle>
            <a:lvl1pPr marL="0" indent="0">
              <a:buNone/>
              <a:defRPr sz="2000" b="1" i="0">
                <a:solidFill>
                  <a:schemeClr val="accent1"/>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80451"/>
            <a:ext cx="5386917" cy="3978976"/>
          </a:xfrm>
        </p:spPr>
        <p:txBody>
          <a:bodyPr>
            <a:normAutofit/>
          </a:bodyPr>
          <a:lstStyle>
            <a:lvl1pPr>
              <a:lnSpc>
                <a:spcPts val="2187"/>
              </a:lnSpc>
              <a:defRPr sz="1400" b="0" i="0">
                <a:solidFill>
                  <a:schemeClr val="tx2"/>
                </a:solidFill>
                <a:latin typeface="Lato" panose="020F0502020204030203" pitchFamily="34" charset="77"/>
                <a:cs typeface="Calibri Light" panose="020F0302020204030204" pitchFamily="34" charset="0"/>
              </a:defRPr>
            </a:lvl1pPr>
            <a:lvl2pPr>
              <a:lnSpc>
                <a:spcPts val="2187"/>
              </a:lnSpc>
              <a:defRPr sz="1400" b="0" i="0">
                <a:solidFill>
                  <a:schemeClr val="tx2"/>
                </a:solidFill>
                <a:latin typeface="Lato" panose="020F0502020204030203" pitchFamily="34" charset="77"/>
                <a:cs typeface="Calibri Light" panose="020F0302020204030204" pitchFamily="34" charset="0"/>
              </a:defRPr>
            </a:lvl2pPr>
            <a:lvl3pPr>
              <a:lnSpc>
                <a:spcPts val="2187"/>
              </a:lnSpc>
              <a:defRPr sz="1400" b="0" i="0">
                <a:solidFill>
                  <a:schemeClr val="tx2"/>
                </a:solidFill>
                <a:latin typeface="Lato" panose="020F0502020204030203" pitchFamily="34" charset="77"/>
                <a:cs typeface="Calibri Light" panose="020F0302020204030204" pitchFamily="34" charset="0"/>
              </a:defRPr>
            </a:lvl3pPr>
            <a:lvl4pPr>
              <a:lnSpc>
                <a:spcPts val="2187"/>
              </a:lnSpc>
              <a:defRPr sz="1400" b="0" i="0">
                <a:solidFill>
                  <a:schemeClr val="tx2"/>
                </a:solidFill>
                <a:latin typeface="Lato" panose="020F0502020204030203" pitchFamily="34" charset="77"/>
                <a:cs typeface="Calibri Light" panose="020F0302020204030204" pitchFamily="34" charset="0"/>
              </a:defRPr>
            </a:lvl4pPr>
            <a:lvl5pPr>
              <a:lnSpc>
                <a:spcPts val="2187"/>
              </a:lnSpc>
              <a:defRPr sz="1400" b="0" i="0">
                <a:solidFill>
                  <a:schemeClr val="tx2"/>
                </a:solidFill>
                <a:latin typeface="Lato" panose="020F0502020204030203" pitchFamily="34" charset="77"/>
                <a:cs typeface="Calibri Light" panose="020F0302020204030204" pitchFamily="34" charset="0"/>
              </a:defRPr>
            </a:lvl5pPr>
            <a:lvl6pPr>
              <a:defRPr sz="2133"/>
            </a:lvl6pPr>
            <a:lvl7pPr>
              <a:defRPr sz="2133"/>
            </a:lvl7pPr>
            <a:lvl8pPr>
              <a:defRPr sz="2133"/>
            </a:lvl8pPr>
            <a:lvl9pPr>
              <a:defRPr sz="2133"/>
            </a:lvl9pPr>
          </a:lstStyle>
          <a:p>
            <a:pPr marL="0" marR="0" lvl="0" indent="0" algn="l" defTabSz="609585" rtl="0" eaLnBrk="1" fontAlgn="auto" latinLnBrk="0" hangingPunct="1">
              <a:lnSpc>
                <a:spcPct val="100000"/>
              </a:lnSpc>
              <a:spcBef>
                <a:spcPct val="20000"/>
              </a:spcBef>
              <a:spcAft>
                <a:spcPts val="0"/>
              </a:spcAft>
              <a:buClrTx/>
              <a:buSzTx/>
              <a:buFontTx/>
              <a:buNone/>
              <a:tabLst/>
              <a:defRPr/>
            </a:pPr>
            <a:r>
              <a:rPr lang="en-US" dirty="0"/>
              <a:t>Click to edit Master text styles</a:t>
            </a:r>
          </a:p>
          <a:p>
            <a:pPr marL="0" marR="0" lvl="1" indent="0" algn="l" defTabSz="609585" rtl="0" eaLnBrk="1" fontAlgn="auto" latinLnBrk="0" hangingPunct="1">
              <a:lnSpc>
                <a:spcPct val="100000"/>
              </a:lnSpc>
              <a:spcBef>
                <a:spcPct val="20000"/>
              </a:spcBef>
              <a:spcAft>
                <a:spcPts val="0"/>
              </a:spcAft>
              <a:buClrTx/>
              <a:buSzTx/>
              <a:buFontTx/>
              <a:buNone/>
              <a:tabLst/>
              <a:defRPr/>
            </a:pPr>
            <a:r>
              <a:rPr lang="en-US" dirty="0"/>
              <a:t>Second level</a:t>
            </a:r>
          </a:p>
          <a:p>
            <a:pPr marL="0" marR="0" lvl="2" indent="0" algn="l" defTabSz="609585" rtl="0" eaLnBrk="1" fontAlgn="auto" latinLnBrk="0" hangingPunct="1">
              <a:lnSpc>
                <a:spcPct val="100000"/>
              </a:lnSpc>
              <a:spcBef>
                <a:spcPct val="20000"/>
              </a:spcBef>
              <a:spcAft>
                <a:spcPts val="0"/>
              </a:spcAft>
              <a:buClrTx/>
              <a:buSzTx/>
              <a:buFontTx/>
              <a:buNone/>
              <a:tabLst/>
              <a:defRPr/>
            </a:pPr>
            <a:r>
              <a:rPr lang="en-US" dirty="0"/>
              <a:t>Third level</a:t>
            </a:r>
          </a:p>
          <a:p>
            <a:pPr marL="0" marR="0" lvl="3" indent="0" algn="l" defTabSz="609585" rtl="0" eaLnBrk="1" fontAlgn="auto" latinLnBrk="0" hangingPunct="1">
              <a:lnSpc>
                <a:spcPct val="100000"/>
              </a:lnSpc>
              <a:spcBef>
                <a:spcPct val="20000"/>
              </a:spcBef>
              <a:spcAft>
                <a:spcPts val="0"/>
              </a:spcAft>
              <a:buClrTx/>
              <a:buSzTx/>
              <a:buFontTx/>
              <a:buNone/>
              <a:tabLst/>
              <a:defRPr/>
            </a:pPr>
            <a:r>
              <a:rPr lang="en-US" dirty="0"/>
              <a:t>Fourth level</a:t>
            </a:r>
          </a:p>
          <a:p>
            <a:pPr marL="0" marR="0" lvl="4" indent="0" algn="l" defTabSz="609585" rtl="0" eaLnBrk="1" fontAlgn="auto" latinLnBrk="0" hangingPunct="1">
              <a:lnSpc>
                <a:spcPct val="100000"/>
              </a:lnSpc>
              <a:spcBef>
                <a:spcPct val="20000"/>
              </a:spcBef>
              <a:spcAft>
                <a:spcPts val="0"/>
              </a:spcAft>
              <a:buClrTx/>
              <a:buSzTx/>
              <a:buFontTx/>
              <a:buNone/>
              <a:tabLst/>
              <a:defRPr/>
            </a:pPr>
            <a:r>
              <a:rPr lang="en-US" dirty="0"/>
              <a:t>Fifth level</a:t>
            </a:r>
          </a:p>
        </p:txBody>
      </p:sp>
      <p:sp>
        <p:nvSpPr>
          <p:cNvPr id="5" name="Text Placeholder 4"/>
          <p:cNvSpPr>
            <a:spLocks noGrp="1"/>
          </p:cNvSpPr>
          <p:nvPr>
            <p:ph type="body" sz="quarter" idx="3" hasCustomPrompt="1"/>
          </p:nvPr>
        </p:nvSpPr>
        <p:spPr bwMode="ltGray">
          <a:xfrm>
            <a:off x="6193369" y="1584960"/>
            <a:ext cx="5389033" cy="639763"/>
          </a:xfrm>
        </p:spPr>
        <p:txBody>
          <a:bodyPr anchor="ctr">
            <a:noAutofit/>
          </a:bodyPr>
          <a:lstStyle>
            <a:lvl1pPr marL="0" indent="0">
              <a:buNone/>
              <a:defRPr sz="2000" b="1" i="0">
                <a:solidFill>
                  <a:schemeClr val="accent1"/>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80451"/>
            <a:ext cx="5389033" cy="3978976"/>
          </a:xfrm>
        </p:spPr>
        <p:txBody>
          <a:bodyPr>
            <a:normAutofit/>
          </a:bodyPr>
          <a:lstStyle>
            <a:lvl1pPr marL="0" indent="0">
              <a:lnSpc>
                <a:spcPct val="100000"/>
              </a:lnSpc>
              <a:buNone/>
              <a:defRPr sz="1400" b="0" i="0">
                <a:solidFill>
                  <a:schemeClr val="tx2"/>
                </a:solidFill>
                <a:latin typeface="Lato" panose="020F0502020204030203" pitchFamily="34" charset="77"/>
                <a:cs typeface="Calibri Light" panose="020F0302020204030204" pitchFamily="34" charset="0"/>
              </a:defRPr>
            </a:lvl1pPr>
            <a:lvl2pPr marL="6350" indent="0">
              <a:lnSpc>
                <a:spcPct val="100000"/>
              </a:lnSpc>
              <a:buNone/>
              <a:tabLst/>
              <a:defRPr sz="1400" b="0" i="0">
                <a:solidFill>
                  <a:schemeClr val="tx2"/>
                </a:solidFill>
                <a:latin typeface="Lato" panose="020F0502020204030203" pitchFamily="34" charset="77"/>
                <a:cs typeface="Calibri Light" panose="020F0302020204030204" pitchFamily="34" charset="0"/>
              </a:defRPr>
            </a:lvl2pPr>
            <a:lvl3pPr marL="6350" indent="0">
              <a:lnSpc>
                <a:spcPct val="100000"/>
              </a:lnSpc>
              <a:buNone/>
              <a:tabLst/>
              <a:defRPr sz="1400" b="0" i="0">
                <a:solidFill>
                  <a:schemeClr val="tx2"/>
                </a:solidFill>
                <a:latin typeface="Lato" panose="020F0502020204030203" pitchFamily="34" charset="77"/>
                <a:cs typeface="Calibri Light" panose="020F0302020204030204" pitchFamily="34" charset="0"/>
              </a:defRPr>
            </a:lvl3pPr>
            <a:lvl4pPr marL="6350" indent="0">
              <a:lnSpc>
                <a:spcPct val="100000"/>
              </a:lnSpc>
              <a:buNone/>
              <a:tabLst/>
              <a:defRPr sz="1400" b="0" i="0">
                <a:solidFill>
                  <a:schemeClr val="tx2"/>
                </a:solidFill>
                <a:latin typeface="Lato" panose="020F0502020204030203" pitchFamily="34" charset="77"/>
                <a:cs typeface="Calibri Light" panose="020F0302020204030204" pitchFamily="34" charset="0"/>
              </a:defRPr>
            </a:lvl4pPr>
            <a:lvl5pPr marL="6350" indent="0">
              <a:lnSpc>
                <a:spcPct val="100000"/>
              </a:lnSpc>
              <a:buNone/>
              <a:tabLst/>
              <a:defRPr sz="1400" b="0" i="0">
                <a:solidFill>
                  <a:schemeClr val="tx2"/>
                </a:solidFill>
                <a:latin typeface="Lato" panose="020F0502020204030203" pitchFamily="34" charset="77"/>
                <a:cs typeface="Calibri Light" panose="020F0302020204030204" pitchFamily="34" charset="0"/>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9">
            <a:extLst>
              <a:ext uri="{FF2B5EF4-FFF2-40B4-BE49-F238E27FC236}">
                <a16:creationId xmlns:a16="http://schemas.microsoft.com/office/drawing/2014/main" id="{B3070895-B1C2-6443-A813-DDFAEFBE11E7}"/>
              </a:ext>
            </a:extLst>
          </p:cNvPr>
          <p:cNvSpPr>
            <a:spLocks noGrp="1"/>
          </p:cNvSpPr>
          <p:nvPr>
            <p:ph type="sldNum" sz="quarter" idx="12"/>
          </p:nvPr>
        </p:nvSpPr>
        <p:spPr>
          <a:xfrm>
            <a:off x="8839200" y="6356350"/>
            <a:ext cx="2743200" cy="365125"/>
          </a:xfrm>
        </p:spPr>
        <p:txBody>
          <a:bodyPr/>
          <a:lstStyle>
            <a:lvl1pPr>
              <a:defRPr b="0" i="0">
                <a:latin typeface="Lato" panose="020F0502020204030203" pitchFamily="34" charset="77"/>
                <a:ea typeface="Dotum" panose="020B0600000101010101" pitchFamily="34" charset="-127"/>
                <a:cs typeface="Calibri Light" panose="020F0302020204030204" pitchFamily="34" charset="0"/>
              </a:defRPr>
            </a:lvl1pPr>
          </a:lstStyle>
          <a:p>
            <a:fld id="{2066355A-084C-D24E-9AD2-7E4FC41EA627}" type="slidenum">
              <a:rPr lang="en-US" smtClean="0"/>
              <a:pPr/>
              <a:t>‹#›</a:t>
            </a:fld>
            <a:endParaRPr lang="en-US" dirty="0"/>
          </a:p>
        </p:txBody>
      </p:sp>
      <p:pic>
        <p:nvPicPr>
          <p:cNvPr id="11" name="Picture 10">
            <a:extLst>
              <a:ext uri="{FF2B5EF4-FFF2-40B4-BE49-F238E27FC236}">
                <a16:creationId xmlns:a16="http://schemas.microsoft.com/office/drawing/2014/main" id="{41BC724D-C4C2-9E41-BFE6-FA82E8962314}"/>
              </a:ext>
            </a:extLst>
          </p:cNvPr>
          <p:cNvPicPr>
            <a:picLocks noChangeAspect="1"/>
          </p:cNvPicPr>
          <p:nvPr userDrawn="1"/>
        </p:nvPicPr>
        <p:blipFill>
          <a:blip r:embed="rId2"/>
          <a:stretch>
            <a:fillRect/>
          </a:stretch>
        </p:blipFill>
        <p:spPr>
          <a:xfrm>
            <a:off x="609600" y="6405540"/>
            <a:ext cx="1533956" cy="312927"/>
          </a:xfrm>
          <a:prstGeom prst="rect">
            <a:avLst/>
          </a:prstGeom>
        </p:spPr>
      </p:pic>
      <p:sp>
        <p:nvSpPr>
          <p:cNvPr id="12" name="Rectangle 11">
            <a:extLst>
              <a:ext uri="{FF2B5EF4-FFF2-40B4-BE49-F238E27FC236}">
                <a16:creationId xmlns:a16="http://schemas.microsoft.com/office/drawing/2014/main" id="{440C6473-1665-B243-9FF5-D421CAA56C91}"/>
              </a:ext>
            </a:extLst>
          </p:cNvPr>
          <p:cNvSpPr/>
          <p:nvPr userDrawn="1"/>
        </p:nvSpPr>
        <p:spPr>
          <a:xfrm>
            <a:off x="-13108" y="0"/>
            <a:ext cx="104877" cy="6858000"/>
          </a:xfrm>
          <a:prstGeom prst="rect">
            <a:avLst/>
          </a:prstGeom>
          <a:solidFill>
            <a:srgbClr val="1565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10658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219200"/>
          </a:xfrm>
        </p:spPr>
        <p:txBody>
          <a:bodyPr anchor="ctr" anchorCtr="0">
            <a:noAutofit/>
          </a:bodyPr>
          <a:lstStyle>
            <a:lvl1pPr>
              <a:defRPr sz="3733" b="0">
                <a:solidFill>
                  <a:schemeClr val="tx2">
                    <a:lumMod val="50000"/>
                  </a:schemeClr>
                </a:solidFill>
              </a:defRPr>
            </a:lvl1pPr>
          </a:lstStyle>
          <a:p>
            <a:r>
              <a:rPr lang="en-US" dirty="0"/>
              <a:t>Click to edit Master title style</a:t>
            </a:r>
          </a:p>
        </p:txBody>
      </p:sp>
      <p:sp>
        <p:nvSpPr>
          <p:cNvPr id="9" name="Slide Number Placeholder 9">
            <a:extLst>
              <a:ext uri="{FF2B5EF4-FFF2-40B4-BE49-F238E27FC236}">
                <a16:creationId xmlns:a16="http://schemas.microsoft.com/office/drawing/2014/main" id="{529B4474-60CD-2348-9746-078FADA83DF3}"/>
              </a:ext>
            </a:extLst>
          </p:cNvPr>
          <p:cNvSpPr>
            <a:spLocks noGrp="1"/>
          </p:cNvSpPr>
          <p:nvPr>
            <p:ph type="sldNum" sz="quarter" idx="12"/>
          </p:nvPr>
        </p:nvSpPr>
        <p:spPr>
          <a:xfrm>
            <a:off x="8839200" y="6356350"/>
            <a:ext cx="2743200" cy="365125"/>
          </a:xfrm>
        </p:spPr>
        <p:txBody>
          <a:bodyPr/>
          <a:lstStyle>
            <a:lvl1pPr>
              <a:defRPr b="0" i="0">
                <a:latin typeface="Lato" panose="020F0502020204030203" pitchFamily="34" charset="77"/>
                <a:ea typeface="Dotum" panose="020B0600000101010101" pitchFamily="34" charset="-127"/>
                <a:cs typeface="Calibri Light" panose="020F0302020204030204" pitchFamily="34" charset="0"/>
              </a:defRPr>
            </a:lvl1pPr>
          </a:lstStyle>
          <a:p>
            <a:fld id="{2066355A-084C-D24E-9AD2-7E4FC41EA627}" type="slidenum">
              <a:rPr lang="en-US" smtClean="0"/>
              <a:pPr/>
              <a:t>‹#›</a:t>
            </a:fld>
            <a:endParaRPr lang="en-US" dirty="0"/>
          </a:p>
        </p:txBody>
      </p:sp>
      <p:pic>
        <p:nvPicPr>
          <p:cNvPr id="8" name="Picture 7">
            <a:extLst>
              <a:ext uri="{FF2B5EF4-FFF2-40B4-BE49-F238E27FC236}">
                <a16:creationId xmlns:a16="http://schemas.microsoft.com/office/drawing/2014/main" id="{ACBF7CC6-53C8-D249-AA42-29836AFA8591}"/>
              </a:ext>
            </a:extLst>
          </p:cNvPr>
          <p:cNvPicPr>
            <a:picLocks noChangeAspect="1"/>
          </p:cNvPicPr>
          <p:nvPr userDrawn="1"/>
        </p:nvPicPr>
        <p:blipFill>
          <a:blip r:embed="rId2"/>
          <a:stretch>
            <a:fillRect/>
          </a:stretch>
        </p:blipFill>
        <p:spPr>
          <a:xfrm>
            <a:off x="609600" y="6405540"/>
            <a:ext cx="1533956" cy="312927"/>
          </a:xfrm>
          <a:prstGeom prst="rect">
            <a:avLst/>
          </a:prstGeom>
        </p:spPr>
      </p:pic>
      <p:sp>
        <p:nvSpPr>
          <p:cNvPr id="7" name="Rectangle 6">
            <a:extLst>
              <a:ext uri="{FF2B5EF4-FFF2-40B4-BE49-F238E27FC236}">
                <a16:creationId xmlns:a16="http://schemas.microsoft.com/office/drawing/2014/main" id="{7CAEDF4E-F030-374D-949C-63AC787F9F7A}"/>
              </a:ext>
            </a:extLst>
          </p:cNvPr>
          <p:cNvSpPr/>
          <p:nvPr userDrawn="1"/>
        </p:nvSpPr>
        <p:spPr>
          <a:xfrm>
            <a:off x="-13108" y="0"/>
            <a:ext cx="104877" cy="6858000"/>
          </a:xfrm>
          <a:prstGeom prst="rect">
            <a:avLst/>
          </a:prstGeom>
          <a:solidFill>
            <a:srgbClr val="1565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4017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219200"/>
          </a:xfrm>
        </p:spPr>
        <p:txBody>
          <a:bodyPr anchor="ctr" anchorCtr="0">
            <a:noAutofit/>
          </a:bodyPr>
          <a:lstStyle>
            <a:lvl1pPr>
              <a:defRPr sz="3733" b="1" i="0">
                <a:solidFill>
                  <a:schemeClr val="tx2">
                    <a:lumMod val="50000"/>
                  </a:schemeClr>
                </a:solidFill>
                <a:latin typeface="Barlow Semi Condensed SemiBold" pitchFamily="2" charset="77"/>
              </a:defRPr>
            </a:lvl1pPr>
          </a:lstStyle>
          <a:p>
            <a:r>
              <a:rPr lang="en-US" dirty="0"/>
              <a:t>Click to edit Master title style</a:t>
            </a:r>
          </a:p>
        </p:txBody>
      </p:sp>
      <p:sp>
        <p:nvSpPr>
          <p:cNvPr id="9" name="Slide Number Placeholder 9">
            <a:extLst>
              <a:ext uri="{FF2B5EF4-FFF2-40B4-BE49-F238E27FC236}">
                <a16:creationId xmlns:a16="http://schemas.microsoft.com/office/drawing/2014/main" id="{529B4474-60CD-2348-9746-078FADA83DF3}"/>
              </a:ext>
            </a:extLst>
          </p:cNvPr>
          <p:cNvSpPr>
            <a:spLocks noGrp="1"/>
          </p:cNvSpPr>
          <p:nvPr>
            <p:ph type="sldNum" sz="quarter" idx="12"/>
          </p:nvPr>
        </p:nvSpPr>
        <p:spPr>
          <a:xfrm>
            <a:off x="8839200" y="6356350"/>
            <a:ext cx="2743200" cy="365125"/>
          </a:xfrm>
        </p:spPr>
        <p:txBody>
          <a:bodyPr/>
          <a:lstStyle>
            <a:lvl1pPr>
              <a:defRPr b="0" i="0">
                <a:latin typeface="Calibri Light" panose="020F0302020204030204" pitchFamily="34" charset="0"/>
                <a:ea typeface="Dotum" panose="020B0600000101010101" pitchFamily="34" charset="-127"/>
                <a:cs typeface="Calibri Light" panose="020F0302020204030204" pitchFamily="34" charset="0"/>
              </a:defRPr>
            </a:lvl1pPr>
          </a:lstStyle>
          <a:p>
            <a:fld id="{2066355A-084C-D24E-9AD2-7E4FC41EA627}" type="slidenum">
              <a:rPr lang="en-US" smtClean="0"/>
              <a:pPr/>
              <a:t>‹#›</a:t>
            </a:fld>
            <a:endParaRPr lang="en-US" dirty="0"/>
          </a:p>
        </p:txBody>
      </p:sp>
      <p:sp>
        <p:nvSpPr>
          <p:cNvPr id="3" name="Oval 2">
            <a:extLst>
              <a:ext uri="{FF2B5EF4-FFF2-40B4-BE49-F238E27FC236}">
                <a16:creationId xmlns:a16="http://schemas.microsoft.com/office/drawing/2014/main" id="{E71A89D6-32D5-CC4D-A365-5E0FC9540B9E}"/>
              </a:ext>
            </a:extLst>
          </p:cNvPr>
          <p:cNvSpPr/>
          <p:nvPr userDrawn="1"/>
        </p:nvSpPr>
        <p:spPr>
          <a:xfrm>
            <a:off x="2373311" y="1923142"/>
            <a:ext cx="1349829" cy="134982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AE564A48-F5BC-EF4E-AF7B-5A3C9AC358DD}"/>
              </a:ext>
            </a:extLst>
          </p:cNvPr>
          <p:cNvSpPr>
            <a:spLocks noGrp="1"/>
          </p:cNvSpPr>
          <p:nvPr>
            <p:ph type="body" sz="quarter" idx="13" hasCustomPrompt="1"/>
          </p:nvPr>
        </p:nvSpPr>
        <p:spPr>
          <a:xfrm>
            <a:off x="2362649" y="3432175"/>
            <a:ext cx="1980746" cy="697139"/>
          </a:xfrm>
        </p:spPr>
        <p:txBody>
          <a:bodyPr>
            <a:noAutofit/>
          </a:bodyPr>
          <a:lstStyle>
            <a:lvl1pPr marL="0" indent="0">
              <a:lnSpc>
                <a:spcPts val="2400"/>
              </a:lnSpc>
              <a:buNone/>
              <a:defRPr sz="2000" b="1" i="0">
                <a:solidFill>
                  <a:schemeClr val="accent1"/>
                </a:solidFill>
                <a:latin typeface="Barlow Semi Condensed SemiBold" pitchFamily="2" charset="77"/>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4" name="Text Placeholder 12">
            <a:extLst>
              <a:ext uri="{FF2B5EF4-FFF2-40B4-BE49-F238E27FC236}">
                <a16:creationId xmlns:a16="http://schemas.microsoft.com/office/drawing/2014/main" id="{07B7EF01-A97E-5C41-8171-025BEF99AF16}"/>
              </a:ext>
            </a:extLst>
          </p:cNvPr>
          <p:cNvSpPr>
            <a:spLocks noGrp="1"/>
          </p:cNvSpPr>
          <p:nvPr>
            <p:ph type="body" sz="quarter" idx="14"/>
          </p:nvPr>
        </p:nvSpPr>
        <p:spPr>
          <a:xfrm>
            <a:off x="2362649" y="4147459"/>
            <a:ext cx="1980746" cy="1600198"/>
          </a:xfrm>
        </p:spPr>
        <p:txBody>
          <a:bodyPr>
            <a:noAutofit/>
          </a:bodyPr>
          <a:lstStyle>
            <a:lvl1pPr marL="0" indent="0">
              <a:buNone/>
              <a:defRPr sz="1400" b="0" i="0">
                <a:solidFill>
                  <a:schemeClr val="tx2"/>
                </a:solidFill>
                <a:latin typeface="Lato" panose="020F0502020204030203" pitchFamily="34" charset="77"/>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6" name="Oval 15">
            <a:extLst>
              <a:ext uri="{FF2B5EF4-FFF2-40B4-BE49-F238E27FC236}">
                <a16:creationId xmlns:a16="http://schemas.microsoft.com/office/drawing/2014/main" id="{4F6AFECE-E04E-ED48-A893-7688F148A201}"/>
              </a:ext>
            </a:extLst>
          </p:cNvPr>
          <p:cNvSpPr/>
          <p:nvPr userDrawn="1"/>
        </p:nvSpPr>
        <p:spPr>
          <a:xfrm>
            <a:off x="5047115" y="1923142"/>
            <a:ext cx="1349829" cy="134982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2">
            <a:extLst>
              <a:ext uri="{FF2B5EF4-FFF2-40B4-BE49-F238E27FC236}">
                <a16:creationId xmlns:a16="http://schemas.microsoft.com/office/drawing/2014/main" id="{5DAE8F98-6919-1D4D-ACC7-C7EB1B04D9DD}"/>
              </a:ext>
            </a:extLst>
          </p:cNvPr>
          <p:cNvSpPr>
            <a:spLocks noGrp="1"/>
          </p:cNvSpPr>
          <p:nvPr>
            <p:ph type="body" sz="quarter" idx="15" hasCustomPrompt="1"/>
          </p:nvPr>
        </p:nvSpPr>
        <p:spPr>
          <a:xfrm>
            <a:off x="5036453" y="3432175"/>
            <a:ext cx="1980746" cy="697139"/>
          </a:xfrm>
        </p:spPr>
        <p:txBody>
          <a:bodyPr>
            <a:noAutofit/>
          </a:bodyPr>
          <a:lstStyle>
            <a:lvl1pPr marL="0" indent="0">
              <a:lnSpc>
                <a:spcPts val="2400"/>
              </a:lnSpc>
              <a:buNone/>
              <a:defRPr sz="2000" b="1" i="0">
                <a:solidFill>
                  <a:schemeClr val="accent1"/>
                </a:solidFill>
                <a:latin typeface="Barlow Semi Condensed SemiBold" pitchFamily="2" charset="77"/>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8" name="Text Placeholder 12">
            <a:extLst>
              <a:ext uri="{FF2B5EF4-FFF2-40B4-BE49-F238E27FC236}">
                <a16:creationId xmlns:a16="http://schemas.microsoft.com/office/drawing/2014/main" id="{093A30E8-E554-AE45-8ED0-420613DB97E8}"/>
              </a:ext>
            </a:extLst>
          </p:cNvPr>
          <p:cNvSpPr>
            <a:spLocks noGrp="1"/>
          </p:cNvSpPr>
          <p:nvPr>
            <p:ph type="body" sz="quarter" idx="16"/>
          </p:nvPr>
        </p:nvSpPr>
        <p:spPr>
          <a:xfrm>
            <a:off x="5036453" y="4147459"/>
            <a:ext cx="1980746" cy="1600198"/>
          </a:xfrm>
        </p:spPr>
        <p:txBody>
          <a:bodyPr>
            <a:noAutofit/>
          </a:bodyPr>
          <a:lstStyle>
            <a:lvl1pPr marL="0" indent="0">
              <a:buNone/>
              <a:defRPr sz="1400" b="0" i="0">
                <a:solidFill>
                  <a:schemeClr val="tx2"/>
                </a:solidFill>
                <a:latin typeface="Lato" panose="020F0502020204030203" pitchFamily="34" charset="77"/>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9" name="Oval 18">
            <a:extLst>
              <a:ext uri="{FF2B5EF4-FFF2-40B4-BE49-F238E27FC236}">
                <a16:creationId xmlns:a16="http://schemas.microsoft.com/office/drawing/2014/main" id="{5D36F43A-6D59-DA47-BA33-9E4B7C5592FC}"/>
              </a:ext>
            </a:extLst>
          </p:cNvPr>
          <p:cNvSpPr/>
          <p:nvPr userDrawn="1"/>
        </p:nvSpPr>
        <p:spPr>
          <a:xfrm>
            <a:off x="7725001" y="1923142"/>
            <a:ext cx="1349829" cy="134982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2">
            <a:extLst>
              <a:ext uri="{FF2B5EF4-FFF2-40B4-BE49-F238E27FC236}">
                <a16:creationId xmlns:a16="http://schemas.microsoft.com/office/drawing/2014/main" id="{0F87262E-C918-084B-9011-D94E8160C29B}"/>
              </a:ext>
            </a:extLst>
          </p:cNvPr>
          <p:cNvSpPr>
            <a:spLocks noGrp="1"/>
          </p:cNvSpPr>
          <p:nvPr>
            <p:ph type="body" sz="quarter" idx="17" hasCustomPrompt="1"/>
          </p:nvPr>
        </p:nvSpPr>
        <p:spPr>
          <a:xfrm>
            <a:off x="7714339" y="3432175"/>
            <a:ext cx="1980746" cy="697139"/>
          </a:xfrm>
        </p:spPr>
        <p:txBody>
          <a:bodyPr>
            <a:noAutofit/>
          </a:bodyPr>
          <a:lstStyle>
            <a:lvl1pPr marL="0" indent="0">
              <a:lnSpc>
                <a:spcPts val="2400"/>
              </a:lnSpc>
              <a:buNone/>
              <a:defRPr sz="2000" b="1" i="0">
                <a:solidFill>
                  <a:schemeClr val="accent1"/>
                </a:solidFill>
                <a:latin typeface="Barlow Semi Condensed SemiBold" pitchFamily="2" charset="77"/>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21" name="Text Placeholder 12">
            <a:extLst>
              <a:ext uri="{FF2B5EF4-FFF2-40B4-BE49-F238E27FC236}">
                <a16:creationId xmlns:a16="http://schemas.microsoft.com/office/drawing/2014/main" id="{316688D9-0876-734D-A7C8-D64D5A61DEED}"/>
              </a:ext>
            </a:extLst>
          </p:cNvPr>
          <p:cNvSpPr>
            <a:spLocks noGrp="1"/>
          </p:cNvSpPr>
          <p:nvPr>
            <p:ph type="body" sz="quarter" idx="18"/>
          </p:nvPr>
        </p:nvSpPr>
        <p:spPr>
          <a:xfrm>
            <a:off x="7714339" y="4147459"/>
            <a:ext cx="1980746" cy="1600198"/>
          </a:xfrm>
        </p:spPr>
        <p:txBody>
          <a:bodyPr>
            <a:noAutofit/>
          </a:bodyPr>
          <a:lstStyle>
            <a:lvl1pPr marL="0" indent="0">
              <a:buNone/>
              <a:defRPr sz="1400" b="0" i="0">
                <a:solidFill>
                  <a:schemeClr val="tx2"/>
                </a:solidFill>
                <a:latin typeface="Lato" panose="020F0502020204030203" pitchFamily="34" charset="77"/>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pic>
        <p:nvPicPr>
          <p:cNvPr id="23" name="Picture 22">
            <a:extLst>
              <a:ext uri="{FF2B5EF4-FFF2-40B4-BE49-F238E27FC236}">
                <a16:creationId xmlns:a16="http://schemas.microsoft.com/office/drawing/2014/main" id="{98ED01E1-D47F-0D48-9957-FC34F743AE39}"/>
              </a:ext>
            </a:extLst>
          </p:cNvPr>
          <p:cNvPicPr>
            <a:picLocks noChangeAspect="1"/>
          </p:cNvPicPr>
          <p:nvPr userDrawn="1"/>
        </p:nvPicPr>
        <p:blipFill>
          <a:blip r:embed="rId2"/>
          <a:stretch>
            <a:fillRect/>
          </a:stretch>
        </p:blipFill>
        <p:spPr>
          <a:xfrm>
            <a:off x="609600" y="6405540"/>
            <a:ext cx="1533956" cy="312927"/>
          </a:xfrm>
          <a:prstGeom prst="rect">
            <a:avLst/>
          </a:prstGeom>
        </p:spPr>
      </p:pic>
      <p:sp>
        <p:nvSpPr>
          <p:cNvPr id="22" name="Rectangle 21">
            <a:extLst>
              <a:ext uri="{FF2B5EF4-FFF2-40B4-BE49-F238E27FC236}">
                <a16:creationId xmlns:a16="http://schemas.microsoft.com/office/drawing/2014/main" id="{896B209F-ED99-E646-8A03-95AA4A486DD7}"/>
              </a:ext>
            </a:extLst>
          </p:cNvPr>
          <p:cNvSpPr/>
          <p:nvPr userDrawn="1"/>
        </p:nvSpPr>
        <p:spPr>
          <a:xfrm>
            <a:off x="-13108" y="0"/>
            <a:ext cx="104877" cy="6858000"/>
          </a:xfrm>
          <a:prstGeom prst="rect">
            <a:avLst/>
          </a:prstGeom>
          <a:solidFill>
            <a:srgbClr val="1565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0019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6" name="Slide Number Placeholder 9">
            <a:extLst>
              <a:ext uri="{FF2B5EF4-FFF2-40B4-BE49-F238E27FC236}">
                <a16:creationId xmlns:a16="http://schemas.microsoft.com/office/drawing/2014/main" id="{0B2FF970-22AA-8D42-B160-6F7A3C67B645}"/>
              </a:ext>
            </a:extLst>
          </p:cNvPr>
          <p:cNvSpPr>
            <a:spLocks noGrp="1"/>
          </p:cNvSpPr>
          <p:nvPr>
            <p:ph type="sldNum" sz="quarter" idx="12"/>
          </p:nvPr>
        </p:nvSpPr>
        <p:spPr>
          <a:xfrm>
            <a:off x="8839200" y="6356350"/>
            <a:ext cx="2743200" cy="365125"/>
          </a:xfrm>
        </p:spPr>
        <p:txBody>
          <a:bodyPr/>
          <a:lstStyle>
            <a:lvl1pPr>
              <a:defRPr b="0" i="0">
                <a:latin typeface="Lato" panose="020F0502020204030203" pitchFamily="34" charset="77"/>
                <a:ea typeface="Dotum" panose="020B0600000101010101" pitchFamily="34" charset="-127"/>
                <a:cs typeface="Calibri Light" panose="020F0302020204030204" pitchFamily="34" charset="0"/>
              </a:defRPr>
            </a:lvl1pPr>
          </a:lstStyle>
          <a:p>
            <a:fld id="{2066355A-084C-D24E-9AD2-7E4FC41EA627}" type="slidenum">
              <a:rPr lang="en-US" smtClean="0"/>
              <a:pPr/>
              <a:t>‹#›</a:t>
            </a:fld>
            <a:endParaRPr lang="en-US" dirty="0"/>
          </a:p>
        </p:txBody>
      </p:sp>
      <p:pic>
        <p:nvPicPr>
          <p:cNvPr id="7" name="Picture 6">
            <a:extLst>
              <a:ext uri="{FF2B5EF4-FFF2-40B4-BE49-F238E27FC236}">
                <a16:creationId xmlns:a16="http://schemas.microsoft.com/office/drawing/2014/main" id="{16E30C3D-C4D1-E047-9D95-7921227E490E}"/>
              </a:ext>
            </a:extLst>
          </p:cNvPr>
          <p:cNvPicPr>
            <a:picLocks noChangeAspect="1"/>
          </p:cNvPicPr>
          <p:nvPr userDrawn="1"/>
        </p:nvPicPr>
        <p:blipFill>
          <a:blip r:embed="rId2"/>
          <a:stretch>
            <a:fillRect/>
          </a:stretch>
        </p:blipFill>
        <p:spPr>
          <a:xfrm>
            <a:off x="609600" y="6405540"/>
            <a:ext cx="1533956" cy="312927"/>
          </a:xfrm>
          <a:prstGeom prst="rect">
            <a:avLst/>
          </a:prstGeom>
        </p:spPr>
      </p:pic>
      <p:sp>
        <p:nvSpPr>
          <p:cNvPr id="8" name="Rectangle 7">
            <a:extLst>
              <a:ext uri="{FF2B5EF4-FFF2-40B4-BE49-F238E27FC236}">
                <a16:creationId xmlns:a16="http://schemas.microsoft.com/office/drawing/2014/main" id="{AC2C4CA5-2917-8648-B652-671D4F751F8D}"/>
              </a:ext>
            </a:extLst>
          </p:cNvPr>
          <p:cNvSpPr/>
          <p:nvPr userDrawn="1"/>
        </p:nvSpPr>
        <p:spPr>
          <a:xfrm>
            <a:off x="-13108" y="0"/>
            <a:ext cx="104877" cy="6858000"/>
          </a:xfrm>
          <a:prstGeom prst="rect">
            <a:avLst/>
          </a:prstGeom>
          <a:solidFill>
            <a:srgbClr val="1565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76441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5">
            <a:extLst>
              <a:ext uri="{FF2B5EF4-FFF2-40B4-BE49-F238E27FC236}">
                <a16:creationId xmlns:a16="http://schemas.microsoft.com/office/drawing/2014/main" id="{8B7DB26C-3EBF-F845-8CA3-DEFEEEDB3334}"/>
              </a:ext>
            </a:extLst>
          </p:cNvPr>
          <p:cNvSpPr>
            <a:spLocks noGrp="1"/>
          </p:cNvSpPr>
          <p:nvPr>
            <p:ph type="body" sz="quarter" idx="10" hasCustomPrompt="1"/>
          </p:nvPr>
        </p:nvSpPr>
        <p:spPr>
          <a:xfrm>
            <a:off x="635001" y="2514600"/>
            <a:ext cx="8146831" cy="1714500"/>
          </a:xfrm>
        </p:spPr>
        <p:txBody>
          <a:bodyPr>
            <a:noAutofit/>
          </a:bodyPr>
          <a:lstStyle>
            <a:lvl1pPr marL="0" indent="0">
              <a:buNone/>
              <a:defRPr sz="6600" b="1" i="0">
                <a:solidFill>
                  <a:schemeClr val="tx1"/>
                </a:solidFill>
                <a:latin typeface="Barlow Semi Condensed SemiBold" pitchFamily="2" charset="77"/>
                <a:ea typeface="Segoe UI Historic" panose="020B0502040204020203" pitchFamily="34" charset="0"/>
                <a:cs typeface="Calibri Light" panose="020F0302020204030204" pitchFamily="34" charset="0"/>
              </a:defRPr>
            </a:lvl1pPr>
            <a:lvl2pPr>
              <a:defRPr b="1" i="1">
                <a:solidFill>
                  <a:schemeClr val="bg1"/>
                </a:solidFill>
              </a:defRPr>
            </a:lvl2pPr>
            <a:lvl3pPr>
              <a:defRPr b="1" i="1">
                <a:solidFill>
                  <a:schemeClr val="bg1"/>
                </a:solidFill>
              </a:defRPr>
            </a:lvl3pPr>
            <a:lvl4pPr>
              <a:defRPr b="1" i="1">
                <a:solidFill>
                  <a:schemeClr val="bg1"/>
                </a:solidFill>
              </a:defRPr>
            </a:lvl4pPr>
            <a:lvl5pPr>
              <a:defRPr b="1" i="1">
                <a:solidFill>
                  <a:schemeClr val="bg1"/>
                </a:solidFill>
              </a:defRPr>
            </a:lvl5pPr>
          </a:lstStyle>
          <a:p>
            <a:pPr lvl="0"/>
            <a:r>
              <a:rPr lang="en-US" dirty="0"/>
              <a:t>Click to edit Section Title</a:t>
            </a:r>
          </a:p>
        </p:txBody>
      </p:sp>
      <p:pic>
        <p:nvPicPr>
          <p:cNvPr id="7" name="Picture 6">
            <a:extLst>
              <a:ext uri="{FF2B5EF4-FFF2-40B4-BE49-F238E27FC236}">
                <a16:creationId xmlns:a16="http://schemas.microsoft.com/office/drawing/2014/main" id="{219606D0-DA61-F542-820C-3114E8F8C6F1}"/>
              </a:ext>
            </a:extLst>
          </p:cNvPr>
          <p:cNvPicPr>
            <a:picLocks noChangeAspect="1"/>
          </p:cNvPicPr>
          <p:nvPr userDrawn="1"/>
        </p:nvPicPr>
        <p:blipFill>
          <a:blip r:embed="rId3"/>
          <a:stretch>
            <a:fillRect/>
          </a:stretch>
        </p:blipFill>
        <p:spPr>
          <a:xfrm>
            <a:off x="665551" y="596730"/>
            <a:ext cx="1941727" cy="400792"/>
          </a:xfrm>
          <a:prstGeom prst="rect">
            <a:avLst/>
          </a:prstGeom>
        </p:spPr>
      </p:pic>
    </p:spTree>
    <p:extLst>
      <p:ext uri="{BB962C8B-B14F-4D97-AF65-F5344CB8AC3E}">
        <p14:creationId xmlns:p14="http://schemas.microsoft.com/office/powerpoint/2010/main" val="4221869764"/>
      </p:ext>
    </p:extLst>
  </p:cSld>
  <p:clrMapOvr>
    <a:masterClrMapping/>
  </p:clrMapOvr>
  <p:extLst mod="1">
    <p:ext uri="{DCECCB84-F9BA-43D5-87BE-67443E8EF086}">
      <p15:sldGuideLst xmlns:p15="http://schemas.microsoft.com/office/powerpoint/2012/main">
        <p15:guide id="1" orient="horz" pos="1584" userDrawn="1">
          <p15:clr>
            <a:srgbClr val="FBAE40"/>
          </p15:clr>
        </p15:guide>
        <p15:guide id="2" pos="384">
          <p15:clr>
            <a:srgbClr val="FBAE40"/>
          </p15:clr>
        </p15:guide>
        <p15:guide id="3" orient="horz" pos="3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5">
            <a:extLst>
              <a:ext uri="{FF2B5EF4-FFF2-40B4-BE49-F238E27FC236}">
                <a16:creationId xmlns:a16="http://schemas.microsoft.com/office/drawing/2014/main" id="{8B7DB26C-3EBF-F845-8CA3-DEFEEEDB3334}"/>
              </a:ext>
            </a:extLst>
          </p:cNvPr>
          <p:cNvSpPr>
            <a:spLocks noGrp="1"/>
          </p:cNvSpPr>
          <p:nvPr>
            <p:ph type="body" sz="quarter" idx="10" hasCustomPrompt="1"/>
          </p:nvPr>
        </p:nvSpPr>
        <p:spPr>
          <a:xfrm>
            <a:off x="635001" y="2514600"/>
            <a:ext cx="8146831" cy="1714500"/>
          </a:xfrm>
        </p:spPr>
        <p:txBody>
          <a:bodyPr>
            <a:noAutofit/>
          </a:bodyPr>
          <a:lstStyle>
            <a:lvl1pPr marL="0" indent="0">
              <a:buNone/>
              <a:defRPr sz="6600" b="1" i="0">
                <a:solidFill>
                  <a:schemeClr val="bg1"/>
                </a:solidFill>
                <a:latin typeface="Barlow Semi Condensed SemiBold" pitchFamily="2" charset="77"/>
                <a:ea typeface="Segoe UI Historic" panose="020B0502040204020203" pitchFamily="34" charset="0"/>
                <a:cs typeface="Calibri Light" panose="020F0302020204030204" pitchFamily="34" charset="0"/>
              </a:defRPr>
            </a:lvl1pPr>
            <a:lvl2pPr>
              <a:defRPr b="1" i="1">
                <a:solidFill>
                  <a:schemeClr val="bg1"/>
                </a:solidFill>
              </a:defRPr>
            </a:lvl2pPr>
            <a:lvl3pPr>
              <a:defRPr b="1" i="1">
                <a:solidFill>
                  <a:schemeClr val="bg1"/>
                </a:solidFill>
              </a:defRPr>
            </a:lvl3pPr>
            <a:lvl4pPr>
              <a:defRPr b="1" i="1">
                <a:solidFill>
                  <a:schemeClr val="bg1"/>
                </a:solidFill>
              </a:defRPr>
            </a:lvl4pPr>
            <a:lvl5pPr>
              <a:defRPr b="1" i="1">
                <a:solidFill>
                  <a:schemeClr val="bg1"/>
                </a:solidFill>
              </a:defRPr>
            </a:lvl5pPr>
          </a:lstStyle>
          <a:p>
            <a:pPr lvl="0"/>
            <a:r>
              <a:rPr lang="en-US" dirty="0"/>
              <a:t>Click to edit Section Title</a:t>
            </a:r>
          </a:p>
        </p:txBody>
      </p:sp>
      <p:pic>
        <p:nvPicPr>
          <p:cNvPr id="6" name="Picture 5">
            <a:extLst>
              <a:ext uri="{FF2B5EF4-FFF2-40B4-BE49-F238E27FC236}">
                <a16:creationId xmlns:a16="http://schemas.microsoft.com/office/drawing/2014/main" id="{FE9AB0AD-5D7A-EC4D-99D6-F9CFD4518D65}"/>
              </a:ext>
            </a:extLst>
          </p:cNvPr>
          <p:cNvPicPr>
            <a:picLocks noChangeAspect="1"/>
          </p:cNvPicPr>
          <p:nvPr userDrawn="1"/>
        </p:nvPicPr>
        <p:blipFill>
          <a:blip r:embed="rId3"/>
          <a:stretch>
            <a:fillRect/>
          </a:stretch>
        </p:blipFill>
        <p:spPr>
          <a:xfrm>
            <a:off x="665551" y="596730"/>
            <a:ext cx="1941727" cy="400792"/>
          </a:xfrm>
          <a:prstGeom prst="rect">
            <a:avLst/>
          </a:prstGeom>
        </p:spPr>
      </p:pic>
    </p:spTree>
    <p:extLst>
      <p:ext uri="{BB962C8B-B14F-4D97-AF65-F5344CB8AC3E}">
        <p14:creationId xmlns:p14="http://schemas.microsoft.com/office/powerpoint/2010/main" val="1755883462"/>
      </p:ext>
    </p:extLst>
  </p:cSld>
  <p:clrMapOvr>
    <a:masterClrMapping/>
  </p:clrMapOvr>
  <p:extLst mod="1">
    <p:ext uri="{DCECCB84-F9BA-43D5-87BE-67443E8EF086}">
      <p15:sldGuideLst xmlns:p15="http://schemas.microsoft.com/office/powerpoint/2012/main">
        <p15:guide id="1" orient="horz" pos="1584">
          <p15:clr>
            <a:srgbClr val="FBAE40"/>
          </p15:clr>
        </p15:guide>
        <p15:guide id="2" pos="384">
          <p15:clr>
            <a:srgbClr val="FBAE40"/>
          </p15:clr>
        </p15:guide>
        <p15:guide id="3" orient="horz" pos="3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asketb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97453"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AF88E988-FB04-AB4E-BE5A-59F242AF7F7A}" type="slidenum">
              <a:rPr lang="en-US" smtClean="0"/>
              <a:pPr/>
              <a:t>‹#›</a:t>
            </a:fld>
            <a:endParaRPr lang="en-US" dirty="0"/>
          </a:p>
        </p:txBody>
      </p:sp>
      <p:sp>
        <p:nvSpPr>
          <p:cNvPr id="4" name="TextBox 3">
            <a:extLst>
              <a:ext uri="{FF2B5EF4-FFF2-40B4-BE49-F238E27FC236}">
                <a16:creationId xmlns:a16="http://schemas.microsoft.com/office/drawing/2014/main" id="{B9A31908-6E09-1B41-86C7-97786A447BD8}"/>
              </a:ext>
            </a:extLst>
          </p:cNvPr>
          <p:cNvSpPr txBox="1"/>
          <p:nvPr userDrawn="1"/>
        </p:nvSpPr>
        <p:spPr>
          <a:xfrm>
            <a:off x="9635613" y="4640825"/>
            <a:ext cx="0" cy="0"/>
          </a:xfrm>
          <a:prstGeom prst="rect">
            <a:avLst/>
          </a:prstGeom>
        </p:spPr>
        <p:txBody>
          <a:bodyPr wrap="none" rtlCol="0">
            <a:noAutofit/>
          </a:bodyPr>
          <a:lstStyle/>
          <a:p>
            <a:pPr algn="l"/>
            <a:endParaRPr lang="en-US" sz="4800" dirty="0">
              <a:solidFill>
                <a:schemeClr val="bg1"/>
              </a:solidFill>
            </a:endParaRPr>
          </a:p>
        </p:txBody>
      </p:sp>
      <p:pic>
        <p:nvPicPr>
          <p:cNvPr id="9" name="Picture 8">
            <a:extLst>
              <a:ext uri="{FF2B5EF4-FFF2-40B4-BE49-F238E27FC236}">
                <a16:creationId xmlns:a16="http://schemas.microsoft.com/office/drawing/2014/main" id="{00C79969-E10C-7142-94D9-9CD8FDAEC373}"/>
              </a:ext>
            </a:extLst>
          </p:cNvPr>
          <p:cNvPicPr>
            <a:picLocks noChangeAspect="1"/>
          </p:cNvPicPr>
          <p:nvPr userDrawn="1"/>
        </p:nvPicPr>
        <p:blipFill>
          <a:blip r:embed="rId3"/>
          <a:stretch>
            <a:fillRect/>
          </a:stretch>
        </p:blipFill>
        <p:spPr>
          <a:xfrm>
            <a:off x="714977" y="611311"/>
            <a:ext cx="2497781" cy="509547"/>
          </a:xfrm>
          <a:prstGeom prst="rect">
            <a:avLst/>
          </a:prstGeom>
        </p:spPr>
      </p:pic>
      <p:sp>
        <p:nvSpPr>
          <p:cNvPr id="10" name="Title 1">
            <a:extLst>
              <a:ext uri="{FF2B5EF4-FFF2-40B4-BE49-F238E27FC236}">
                <a16:creationId xmlns:a16="http://schemas.microsoft.com/office/drawing/2014/main" id="{49069DE7-43D7-134B-B79E-E330B4B0577C}"/>
              </a:ext>
            </a:extLst>
          </p:cNvPr>
          <p:cNvSpPr>
            <a:spLocks noGrp="1"/>
          </p:cNvSpPr>
          <p:nvPr>
            <p:ph type="ctrTitle"/>
          </p:nvPr>
        </p:nvSpPr>
        <p:spPr>
          <a:xfrm>
            <a:off x="632750" y="2565399"/>
            <a:ext cx="7988736" cy="1828801"/>
          </a:xfrm>
        </p:spPr>
        <p:txBody>
          <a:bodyPr anchor="b" anchorCtr="0">
            <a:noAutofit/>
          </a:bodyPr>
          <a:lstStyle>
            <a:lvl1pPr>
              <a:lnSpc>
                <a:spcPts val="7000"/>
              </a:lnSpc>
              <a:defRPr sz="6600" b="1" i="0">
                <a:solidFill>
                  <a:schemeClr val="tx1"/>
                </a:solidFill>
                <a:latin typeface="Barlow Semi Condensed SemiBold" pitchFamily="2" charset="77"/>
                <a:cs typeface="Calibri Light" panose="020F0302020204030204" pitchFamily="34" charset="0"/>
              </a:defRPr>
            </a:lvl1pPr>
          </a:lstStyle>
          <a:p>
            <a:r>
              <a:rPr lang="en-US" dirty="0"/>
              <a:t>Click to edit Master title style</a:t>
            </a:r>
          </a:p>
        </p:txBody>
      </p:sp>
      <p:sp>
        <p:nvSpPr>
          <p:cNvPr id="11" name="Subtitle 2">
            <a:extLst>
              <a:ext uri="{FF2B5EF4-FFF2-40B4-BE49-F238E27FC236}">
                <a16:creationId xmlns:a16="http://schemas.microsoft.com/office/drawing/2014/main" id="{1C71561C-E717-ED40-AAF3-0202AB236FAE}"/>
              </a:ext>
            </a:extLst>
          </p:cNvPr>
          <p:cNvSpPr>
            <a:spLocks noGrp="1"/>
          </p:cNvSpPr>
          <p:nvPr>
            <p:ph type="subTitle" idx="1" hasCustomPrompt="1"/>
          </p:nvPr>
        </p:nvSpPr>
        <p:spPr>
          <a:xfrm>
            <a:off x="632750" y="4446382"/>
            <a:ext cx="5486400" cy="405017"/>
          </a:xfrm>
        </p:spPr>
        <p:txBody>
          <a:bodyPr>
            <a:noAutofit/>
          </a:bodyPr>
          <a:lstStyle>
            <a:lvl1pPr marL="0" indent="0" algn="l">
              <a:buNone/>
              <a:defRPr sz="2133" b="1" i="0">
                <a:solidFill>
                  <a:srgbClr val="1565C0"/>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STYLE</a:t>
            </a:r>
          </a:p>
        </p:txBody>
      </p:sp>
    </p:spTree>
    <p:extLst>
      <p:ext uri="{BB962C8B-B14F-4D97-AF65-F5344CB8AC3E}">
        <p14:creationId xmlns:p14="http://schemas.microsoft.com/office/powerpoint/2010/main" val="2898102018"/>
      </p:ext>
    </p:extLst>
  </p:cSld>
  <p:clrMapOvr>
    <a:masterClrMapping/>
  </p:clrMapOvr>
  <p:extLst mod="1">
    <p:ext uri="{DCECCB84-F9BA-43D5-87BE-67443E8EF086}">
      <p15:sldGuideLst xmlns:p15="http://schemas.microsoft.com/office/powerpoint/2012/main">
        <p15:guide id="1" pos="4056">
          <p15:clr>
            <a:srgbClr val="FBAE40"/>
          </p15:clr>
        </p15:guide>
        <p15:guide id="2" orient="horz" pos="648">
          <p15:clr>
            <a:srgbClr val="FBAE40"/>
          </p15:clr>
        </p15:guide>
        <p15:guide id="3" orient="horz" pos="288">
          <p15:clr>
            <a:srgbClr val="FBAE40"/>
          </p15:clr>
        </p15:guide>
        <p15:guide id="4" pos="38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9AB0AD-5D7A-EC4D-99D6-F9CFD4518D65}"/>
              </a:ext>
            </a:extLst>
          </p:cNvPr>
          <p:cNvPicPr>
            <a:picLocks noChangeAspect="1"/>
          </p:cNvPicPr>
          <p:nvPr userDrawn="1"/>
        </p:nvPicPr>
        <p:blipFill>
          <a:blip r:embed="rId3"/>
          <a:stretch>
            <a:fillRect/>
          </a:stretch>
        </p:blipFill>
        <p:spPr>
          <a:xfrm>
            <a:off x="665551" y="596730"/>
            <a:ext cx="1941727" cy="400792"/>
          </a:xfrm>
          <a:prstGeom prst="rect">
            <a:avLst/>
          </a:prstGeom>
        </p:spPr>
      </p:pic>
      <p:sp>
        <p:nvSpPr>
          <p:cNvPr id="4" name="Text Placeholder 15">
            <a:extLst>
              <a:ext uri="{FF2B5EF4-FFF2-40B4-BE49-F238E27FC236}">
                <a16:creationId xmlns:a16="http://schemas.microsoft.com/office/drawing/2014/main" id="{D74650D2-FDB7-554F-AD21-5E75429BA5BC}"/>
              </a:ext>
            </a:extLst>
          </p:cNvPr>
          <p:cNvSpPr>
            <a:spLocks noGrp="1"/>
          </p:cNvSpPr>
          <p:nvPr>
            <p:ph type="body" sz="quarter" idx="10" hasCustomPrompt="1"/>
          </p:nvPr>
        </p:nvSpPr>
        <p:spPr>
          <a:xfrm>
            <a:off x="635001" y="2514600"/>
            <a:ext cx="8146831" cy="1714500"/>
          </a:xfrm>
        </p:spPr>
        <p:txBody>
          <a:bodyPr>
            <a:noAutofit/>
          </a:bodyPr>
          <a:lstStyle>
            <a:lvl1pPr marL="0" indent="0">
              <a:buNone/>
              <a:defRPr sz="6600" b="1" i="0">
                <a:solidFill>
                  <a:schemeClr val="bg1"/>
                </a:solidFill>
                <a:latin typeface="Barlow Semi Condensed SemiBold" pitchFamily="2" charset="77"/>
                <a:ea typeface="Segoe UI Historic" panose="020B0502040204020203" pitchFamily="34" charset="0"/>
                <a:cs typeface="Calibri Light" panose="020F0302020204030204" pitchFamily="34" charset="0"/>
              </a:defRPr>
            </a:lvl1pPr>
            <a:lvl2pPr>
              <a:defRPr b="1" i="1">
                <a:solidFill>
                  <a:schemeClr val="bg1"/>
                </a:solidFill>
              </a:defRPr>
            </a:lvl2pPr>
            <a:lvl3pPr>
              <a:defRPr b="1" i="1">
                <a:solidFill>
                  <a:schemeClr val="bg1"/>
                </a:solidFill>
              </a:defRPr>
            </a:lvl3pPr>
            <a:lvl4pPr>
              <a:defRPr b="1" i="1">
                <a:solidFill>
                  <a:schemeClr val="bg1"/>
                </a:solidFill>
              </a:defRPr>
            </a:lvl4pPr>
            <a:lvl5pPr>
              <a:defRPr b="1" i="1">
                <a:solidFill>
                  <a:schemeClr val="bg1"/>
                </a:solidFill>
              </a:defRPr>
            </a:lvl5pPr>
          </a:lstStyle>
          <a:p>
            <a:pPr lvl="0"/>
            <a:r>
              <a:rPr lang="en-US" dirty="0"/>
              <a:t>Click to edit Section Title</a:t>
            </a:r>
          </a:p>
        </p:txBody>
      </p:sp>
    </p:spTree>
    <p:extLst>
      <p:ext uri="{BB962C8B-B14F-4D97-AF65-F5344CB8AC3E}">
        <p14:creationId xmlns:p14="http://schemas.microsoft.com/office/powerpoint/2010/main" val="2886022992"/>
      </p:ext>
    </p:extLst>
  </p:cSld>
  <p:clrMapOvr>
    <a:masterClrMapping/>
  </p:clrMapOvr>
  <p:extLst mod="1">
    <p:ext uri="{DCECCB84-F9BA-43D5-87BE-67443E8EF086}">
      <p15:sldGuideLst xmlns:p15="http://schemas.microsoft.com/office/powerpoint/2012/main">
        <p15:guide id="1" orient="horz" pos="1584">
          <p15:clr>
            <a:srgbClr val="FBAE40"/>
          </p15:clr>
        </p15:guide>
        <p15:guide id="2" pos="384">
          <p15:clr>
            <a:srgbClr val="FBAE40"/>
          </p15:clr>
        </p15:guide>
        <p15:guide id="3" orient="horz" pos="33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9AB0AD-5D7A-EC4D-99D6-F9CFD4518D65}"/>
              </a:ext>
            </a:extLst>
          </p:cNvPr>
          <p:cNvPicPr>
            <a:picLocks noChangeAspect="1"/>
          </p:cNvPicPr>
          <p:nvPr userDrawn="1"/>
        </p:nvPicPr>
        <p:blipFill>
          <a:blip r:embed="rId3"/>
          <a:stretch>
            <a:fillRect/>
          </a:stretch>
        </p:blipFill>
        <p:spPr>
          <a:xfrm>
            <a:off x="665551" y="596730"/>
            <a:ext cx="1941727" cy="400792"/>
          </a:xfrm>
          <a:prstGeom prst="rect">
            <a:avLst/>
          </a:prstGeom>
        </p:spPr>
      </p:pic>
      <p:sp>
        <p:nvSpPr>
          <p:cNvPr id="4" name="Text Placeholder 15">
            <a:extLst>
              <a:ext uri="{FF2B5EF4-FFF2-40B4-BE49-F238E27FC236}">
                <a16:creationId xmlns:a16="http://schemas.microsoft.com/office/drawing/2014/main" id="{A7203AF3-9D4A-D047-9449-4C3A53BE7C65}"/>
              </a:ext>
            </a:extLst>
          </p:cNvPr>
          <p:cNvSpPr>
            <a:spLocks noGrp="1"/>
          </p:cNvSpPr>
          <p:nvPr>
            <p:ph type="body" sz="quarter" idx="10" hasCustomPrompt="1"/>
          </p:nvPr>
        </p:nvSpPr>
        <p:spPr>
          <a:xfrm>
            <a:off x="635001" y="2514600"/>
            <a:ext cx="8146831" cy="1714500"/>
          </a:xfrm>
        </p:spPr>
        <p:txBody>
          <a:bodyPr>
            <a:noAutofit/>
          </a:bodyPr>
          <a:lstStyle>
            <a:lvl1pPr marL="0" indent="0">
              <a:buNone/>
              <a:defRPr sz="6600" b="1" i="0">
                <a:solidFill>
                  <a:schemeClr val="bg1"/>
                </a:solidFill>
                <a:latin typeface="Barlow Semi Condensed SemiBold" pitchFamily="2" charset="77"/>
                <a:ea typeface="Segoe UI Historic" panose="020B0502040204020203" pitchFamily="34" charset="0"/>
                <a:cs typeface="Calibri Light" panose="020F0302020204030204" pitchFamily="34" charset="0"/>
              </a:defRPr>
            </a:lvl1pPr>
            <a:lvl2pPr>
              <a:defRPr b="1" i="1">
                <a:solidFill>
                  <a:schemeClr val="bg1"/>
                </a:solidFill>
              </a:defRPr>
            </a:lvl2pPr>
            <a:lvl3pPr>
              <a:defRPr b="1" i="1">
                <a:solidFill>
                  <a:schemeClr val="bg1"/>
                </a:solidFill>
              </a:defRPr>
            </a:lvl3pPr>
            <a:lvl4pPr>
              <a:defRPr b="1" i="1">
                <a:solidFill>
                  <a:schemeClr val="bg1"/>
                </a:solidFill>
              </a:defRPr>
            </a:lvl4pPr>
            <a:lvl5pPr>
              <a:defRPr b="1" i="1">
                <a:solidFill>
                  <a:schemeClr val="bg1"/>
                </a:solidFill>
              </a:defRPr>
            </a:lvl5pPr>
          </a:lstStyle>
          <a:p>
            <a:pPr lvl="0"/>
            <a:r>
              <a:rPr lang="en-US" dirty="0"/>
              <a:t>Click to edit Section Title</a:t>
            </a:r>
          </a:p>
        </p:txBody>
      </p:sp>
    </p:spTree>
    <p:extLst>
      <p:ext uri="{BB962C8B-B14F-4D97-AF65-F5344CB8AC3E}">
        <p14:creationId xmlns:p14="http://schemas.microsoft.com/office/powerpoint/2010/main" val="569727397"/>
      </p:ext>
    </p:extLst>
  </p:cSld>
  <p:clrMapOvr>
    <a:masterClrMapping/>
  </p:clrMapOvr>
  <p:extLst mod="1">
    <p:ext uri="{DCECCB84-F9BA-43D5-87BE-67443E8EF086}">
      <p15:sldGuideLst xmlns:p15="http://schemas.microsoft.com/office/powerpoint/2012/main">
        <p15:guide id="1" orient="horz" pos="1584">
          <p15:clr>
            <a:srgbClr val="FBAE40"/>
          </p15:clr>
        </p15:guide>
        <p15:guide id="2" pos="384">
          <p15:clr>
            <a:srgbClr val="FBAE40"/>
          </p15:clr>
        </p15:guide>
        <p15:guide id="3" orient="horz" pos="33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9AB0AD-5D7A-EC4D-99D6-F9CFD4518D65}"/>
              </a:ext>
            </a:extLst>
          </p:cNvPr>
          <p:cNvPicPr>
            <a:picLocks noChangeAspect="1"/>
          </p:cNvPicPr>
          <p:nvPr userDrawn="1"/>
        </p:nvPicPr>
        <p:blipFill>
          <a:blip r:embed="rId3"/>
          <a:stretch>
            <a:fillRect/>
          </a:stretch>
        </p:blipFill>
        <p:spPr>
          <a:xfrm>
            <a:off x="665551" y="596730"/>
            <a:ext cx="1941727" cy="400792"/>
          </a:xfrm>
          <a:prstGeom prst="rect">
            <a:avLst/>
          </a:prstGeom>
        </p:spPr>
      </p:pic>
      <p:sp>
        <p:nvSpPr>
          <p:cNvPr id="4" name="Text Placeholder 15">
            <a:extLst>
              <a:ext uri="{FF2B5EF4-FFF2-40B4-BE49-F238E27FC236}">
                <a16:creationId xmlns:a16="http://schemas.microsoft.com/office/drawing/2014/main" id="{7E71FDDB-3C09-7B44-B1BB-2C2687637CB9}"/>
              </a:ext>
            </a:extLst>
          </p:cNvPr>
          <p:cNvSpPr>
            <a:spLocks noGrp="1"/>
          </p:cNvSpPr>
          <p:nvPr>
            <p:ph type="body" sz="quarter" idx="10" hasCustomPrompt="1"/>
          </p:nvPr>
        </p:nvSpPr>
        <p:spPr>
          <a:xfrm>
            <a:off x="635001" y="2514600"/>
            <a:ext cx="8146831" cy="1714500"/>
          </a:xfrm>
        </p:spPr>
        <p:txBody>
          <a:bodyPr>
            <a:noAutofit/>
          </a:bodyPr>
          <a:lstStyle>
            <a:lvl1pPr marL="0" indent="0">
              <a:buNone/>
              <a:defRPr sz="6600" b="1" i="0">
                <a:solidFill>
                  <a:schemeClr val="bg1"/>
                </a:solidFill>
                <a:latin typeface="Barlow Semi Condensed SemiBold" pitchFamily="2" charset="77"/>
                <a:ea typeface="Segoe UI Historic" panose="020B0502040204020203" pitchFamily="34" charset="0"/>
                <a:cs typeface="Calibri Light" panose="020F0302020204030204" pitchFamily="34" charset="0"/>
              </a:defRPr>
            </a:lvl1pPr>
            <a:lvl2pPr>
              <a:defRPr b="1" i="1">
                <a:solidFill>
                  <a:schemeClr val="bg1"/>
                </a:solidFill>
              </a:defRPr>
            </a:lvl2pPr>
            <a:lvl3pPr>
              <a:defRPr b="1" i="1">
                <a:solidFill>
                  <a:schemeClr val="bg1"/>
                </a:solidFill>
              </a:defRPr>
            </a:lvl3pPr>
            <a:lvl4pPr>
              <a:defRPr b="1" i="1">
                <a:solidFill>
                  <a:schemeClr val="bg1"/>
                </a:solidFill>
              </a:defRPr>
            </a:lvl4pPr>
            <a:lvl5pPr>
              <a:defRPr b="1" i="1">
                <a:solidFill>
                  <a:schemeClr val="bg1"/>
                </a:solidFill>
              </a:defRPr>
            </a:lvl5pPr>
          </a:lstStyle>
          <a:p>
            <a:pPr lvl="0"/>
            <a:r>
              <a:rPr lang="en-US" dirty="0"/>
              <a:t>Click to edit Section Title</a:t>
            </a:r>
          </a:p>
        </p:txBody>
      </p:sp>
    </p:spTree>
    <p:extLst>
      <p:ext uri="{BB962C8B-B14F-4D97-AF65-F5344CB8AC3E}">
        <p14:creationId xmlns:p14="http://schemas.microsoft.com/office/powerpoint/2010/main" val="3442216090"/>
      </p:ext>
    </p:extLst>
  </p:cSld>
  <p:clrMapOvr>
    <a:masterClrMapping/>
  </p:clrMapOvr>
  <p:extLst mod="1">
    <p:ext uri="{DCECCB84-F9BA-43D5-87BE-67443E8EF086}">
      <p15:sldGuideLst xmlns:p15="http://schemas.microsoft.com/office/powerpoint/2012/main">
        <p15:guide id="1" orient="horz" pos="1584">
          <p15:clr>
            <a:srgbClr val="FBAE40"/>
          </p15:clr>
        </p15:guide>
        <p15:guide id="2" pos="384">
          <p15:clr>
            <a:srgbClr val="FBAE40"/>
          </p15:clr>
        </p15:guide>
        <p15:guide id="3" orient="horz" pos="33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9AB0AD-5D7A-EC4D-99D6-F9CFD4518D65}"/>
              </a:ext>
            </a:extLst>
          </p:cNvPr>
          <p:cNvPicPr>
            <a:picLocks noChangeAspect="1"/>
          </p:cNvPicPr>
          <p:nvPr userDrawn="1"/>
        </p:nvPicPr>
        <p:blipFill>
          <a:blip r:embed="rId3"/>
          <a:stretch>
            <a:fillRect/>
          </a:stretch>
        </p:blipFill>
        <p:spPr>
          <a:xfrm>
            <a:off x="665551" y="596730"/>
            <a:ext cx="1941727" cy="400792"/>
          </a:xfrm>
          <a:prstGeom prst="rect">
            <a:avLst/>
          </a:prstGeom>
        </p:spPr>
      </p:pic>
      <p:sp>
        <p:nvSpPr>
          <p:cNvPr id="4" name="Text Placeholder 15">
            <a:extLst>
              <a:ext uri="{FF2B5EF4-FFF2-40B4-BE49-F238E27FC236}">
                <a16:creationId xmlns:a16="http://schemas.microsoft.com/office/drawing/2014/main" id="{CE0284EF-2D15-2F4C-9B13-7809E4DAA327}"/>
              </a:ext>
            </a:extLst>
          </p:cNvPr>
          <p:cNvSpPr>
            <a:spLocks noGrp="1"/>
          </p:cNvSpPr>
          <p:nvPr>
            <p:ph type="body" sz="quarter" idx="10" hasCustomPrompt="1"/>
          </p:nvPr>
        </p:nvSpPr>
        <p:spPr>
          <a:xfrm>
            <a:off x="635001" y="2514600"/>
            <a:ext cx="8146831" cy="1714500"/>
          </a:xfrm>
        </p:spPr>
        <p:txBody>
          <a:bodyPr>
            <a:noAutofit/>
          </a:bodyPr>
          <a:lstStyle>
            <a:lvl1pPr marL="0" indent="0">
              <a:buNone/>
              <a:defRPr sz="6600" b="1" i="0">
                <a:solidFill>
                  <a:schemeClr val="bg1"/>
                </a:solidFill>
                <a:latin typeface="Barlow Semi Condensed SemiBold" pitchFamily="2" charset="77"/>
                <a:ea typeface="Segoe UI Historic" panose="020B0502040204020203" pitchFamily="34" charset="0"/>
                <a:cs typeface="Calibri Light" panose="020F0302020204030204" pitchFamily="34" charset="0"/>
              </a:defRPr>
            </a:lvl1pPr>
            <a:lvl2pPr>
              <a:defRPr b="1" i="1">
                <a:solidFill>
                  <a:schemeClr val="bg1"/>
                </a:solidFill>
              </a:defRPr>
            </a:lvl2pPr>
            <a:lvl3pPr>
              <a:defRPr b="1" i="1">
                <a:solidFill>
                  <a:schemeClr val="bg1"/>
                </a:solidFill>
              </a:defRPr>
            </a:lvl3pPr>
            <a:lvl4pPr>
              <a:defRPr b="1" i="1">
                <a:solidFill>
                  <a:schemeClr val="bg1"/>
                </a:solidFill>
              </a:defRPr>
            </a:lvl4pPr>
            <a:lvl5pPr>
              <a:defRPr b="1" i="1">
                <a:solidFill>
                  <a:schemeClr val="bg1"/>
                </a:solidFill>
              </a:defRPr>
            </a:lvl5pPr>
          </a:lstStyle>
          <a:p>
            <a:pPr lvl="0"/>
            <a:r>
              <a:rPr lang="en-US" dirty="0"/>
              <a:t>Click to edit Section Title</a:t>
            </a:r>
          </a:p>
        </p:txBody>
      </p:sp>
    </p:spTree>
    <p:extLst>
      <p:ext uri="{BB962C8B-B14F-4D97-AF65-F5344CB8AC3E}">
        <p14:creationId xmlns:p14="http://schemas.microsoft.com/office/powerpoint/2010/main" val="588662257"/>
      </p:ext>
    </p:extLst>
  </p:cSld>
  <p:clrMapOvr>
    <a:masterClrMapping/>
  </p:clrMapOvr>
  <p:extLst mod="1">
    <p:ext uri="{DCECCB84-F9BA-43D5-87BE-67443E8EF086}">
      <p15:sldGuideLst xmlns:p15="http://schemas.microsoft.com/office/powerpoint/2012/main">
        <p15:guide id="1" orient="horz" pos="1584">
          <p15:clr>
            <a:srgbClr val="FBAE40"/>
          </p15:clr>
        </p15:guide>
        <p15:guide id="2" pos="384">
          <p15:clr>
            <a:srgbClr val="FBAE40"/>
          </p15:clr>
        </p15:guide>
        <p15:guide id="3" orient="horz" pos="33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9AB0AD-5D7A-EC4D-99D6-F9CFD4518D65}"/>
              </a:ext>
            </a:extLst>
          </p:cNvPr>
          <p:cNvPicPr>
            <a:picLocks noChangeAspect="1"/>
          </p:cNvPicPr>
          <p:nvPr userDrawn="1"/>
        </p:nvPicPr>
        <p:blipFill>
          <a:blip r:embed="rId3"/>
          <a:stretch>
            <a:fillRect/>
          </a:stretch>
        </p:blipFill>
        <p:spPr>
          <a:xfrm>
            <a:off x="665551" y="596730"/>
            <a:ext cx="1941727" cy="400792"/>
          </a:xfrm>
          <a:prstGeom prst="rect">
            <a:avLst/>
          </a:prstGeom>
        </p:spPr>
      </p:pic>
      <p:sp>
        <p:nvSpPr>
          <p:cNvPr id="4" name="Text Placeholder 15">
            <a:extLst>
              <a:ext uri="{FF2B5EF4-FFF2-40B4-BE49-F238E27FC236}">
                <a16:creationId xmlns:a16="http://schemas.microsoft.com/office/drawing/2014/main" id="{E998997B-EBB4-7148-84BD-3B3B6145E0F1}"/>
              </a:ext>
            </a:extLst>
          </p:cNvPr>
          <p:cNvSpPr>
            <a:spLocks noGrp="1"/>
          </p:cNvSpPr>
          <p:nvPr>
            <p:ph type="body" sz="quarter" idx="10" hasCustomPrompt="1"/>
          </p:nvPr>
        </p:nvSpPr>
        <p:spPr>
          <a:xfrm>
            <a:off x="635001" y="2514600"/>
            <a:ext cx="8146831" cy="1714500"/>
          </a:xfrm>
        </p:spPr>
        <p:txBody>
          <a:bodyPr>
            <a:noAutofit/>
          </a:bodyPr>
          <a:lstStyle>
            <a:lvl1pPr marL="0" indent="0">
              <a:buNone/>
              <a:defRPr sz="6600" b="1" i="0">
                <a:solidFill>
                  <a:schemeClr val="bg1"/>
                </a:solidFill>
                <a:latin typeface="Barlow Semi Condensed SemiBold" pitchFamily="2" charset="77"/>
                <a:ea typeface="Segoe UI Historic" panose="020B0502040204020203" pitchFamily="34" charset="0"/>
                <a:cs typeface="Calibri Light" panose="020F0302020204030204" pitchFamily="34" charset="0"/>
              </a:defRPr>
            </a:lvl1pPr>
            <a:lvl2pPr>
              <a:defRPr b="1" i="1">
                <a:solidFill>
                  <a:schemeClr val="bg1"/>
                </a:solidFill>
              </a:defRPr>
            </a:lvl2pPr>
            <a:lvl3pPr>
              <a:defRPr b="1" i="1">
                <a:solidFill>
                  <a:schemeClr val="bg1"/>
                </a:solidFill>
              </a:defRPr>
            </a:lvl3pPr>
            <a:lvl4pPr>
              <a:defRPr b="1" i="1">
                <a:solidFill>
                  <a:schemeClr val="bg1"/>
                </a:solidFill>
              </a:defRPr>
            </a:lvl4pPr>
            <a:lvl5pPr>
              <a:defRPr b="1" i="1">
                <a:solidFill>
                  <a:schemeClr val="bg1"/>
                </a:solidFill>
              </a:defRPr>
            </a:lvl5pPr>
          </a:lstStyle>
          <a:p>
            <a:pPr lvl="0"/>
            <a:r>
              <a:rPr lang="en-US" dirty="0"/>
              <a:t>Click to edit Section Title</a:t>
            </a:r>
          </a:p>
        </p:txBody>
      </p:sp>
    </p:spTree>
    <p:extLst>
      <p:ext uri="{BB962C8B-B14F-4D97-AF65-F5344CB8AC3E}">
        <p14:creationId xmlns:p14="http://schemas.microsoft.com/office/powerpoint/2010/main" val="133045570"/>
      </p:ext>
    </p:extLst>
  </p:cSld>
  <p:clrMapOvr>
    <a:masterClrMapping/>
  </p:clrMapOvr>
  <p:extLst mod="1">
    <p:ext uri="{DCECCB84-F9BA-43D5-87BE-67443E8EF086}">
      <p15:sldGuideLst xmlns:p15="http://schemas.microsoft.com/office/powerpoint/2012/main">
        <p15:guide id="1" orient="horz" pos="1584">
          <p15:clr>
            <a:srgbClr val="FBAE40"/>
          </p15:clr>
        </p15:guide>
        <p15:guide id="2" pos="384">
          <p15:clr>
            <a:srgbClr val="FBAE40"/>
          </p15:clr>
        </p15:guide>
        <p15:guide id="3" orient="horz" pos="33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9AB0AD-5D7A-EC4D-99D6-F9CFD4518D65}"/>
              </a:ext>
            </a:extLst>
          </p:cNvPr>
          <p:cNvPicPr>
            <a:picLocks noChangeAspect="1"/>
          </p:cNvPicPr>
          <p:nvPr userDrawn="1"/>
        </p:nvPicPr>
        <p:blipFill>
          <a:blip r:embed="rId3"/>
          <a:stretch>
            <a:fillRect/>
          </a:stretch>
        </p:blipFill>
        <p:spPr>
          <a:xfrm>
            <a:off x="665551" y="596730"/>
            <a:ext cx="1941727" cy="400792"/>
          </a:xfrm>
          <a:prstGeom prst="rect">
            <a:avLst/>
          </a:prstGeom>
        </p:spPr>
      </p:pic>
      <p:sp>
        <p:nvSpPr>
          <p:cNvPr id="4" name="Text Placeholder 15">
            <a:extLst>
              <a:ext uri="{FF2B5EF4-FFF2-40B4-BE49-F238E27FC236}">
                <a16:creationId xmlns:a16="http://schemas.microsoft.com/office/drawing/2014/main" id="{A537BA5B-3B32-1044-B5E8-F81FF1CF13F6}"/>
              </a:ext>
            </a:extLst>
          </p:cNvPr>
          <p:cNvSpPr>
            <a:spLocks noGrp="1"/>
          </p:cNvSpPr>
          <p:nvPr>
            <p:ph type="body" sz="quarter" idx="10" hasCustomPrompt="1"/>
          </p:nvPr>
        </p:nvSpPr>
        <p:spPr>
          <a:xfrm>
            <a:off x="635001" y="2514600"/>
            <a:ext cx="8146831" cy="1714500"/>
          </a:xfrm>
        </p:spPr>
        <p:txBody>
          <a:bodyPr>
            <a:noAutofit/>
          </a:bodyPr>
          <a:lstStyle>
            <a:lvl1pPr marL="0" indent="0">
              <a:buNone/>
              <a:defRPr sz="6600" b="1" i="0">
                <a:solidFill>
                  <a:schemeClr val="bg1"/>
                </a:solidFill>
                <a:latin typeface="Barlow Semi Condensed SemiBold" pitchFamily="2" charset="77"/>
                <a:ea typeface="Segoe UI Historic" panose="020B0502040204020203" pitchFamily="34" charset="0"/>
                <a:cs typeface="Calibri Light" panose="020F0302020204030204" pitchFamily="34" charset="0"/>
              </a:defRPr>
            </a:lvl1pPr>
            <a:lvl2pPr>
              <a:defRPr b="1" i="1">
                <a:solidFill>
                  <a:schemeClr val="bg1"/>
                </a:solidFill>
              </a:defRPr>
            </a:lvl2pPr>
            <a:lvl3pPr>
              <a:defRPr b="1" i="1">
                <a:solidFill>
                  <a:schemeClr val="bg1"/>
                </a:solidFill>
              </a:defRPr>
            </a:lvl3pPr>
            <a:lvl4pPr>
              <a:defRPr b="1" i="1">
                <a:solidFill>
                  <a:schemeClr val="bg1"/>
                </a:solidFill>
              </a:defRPr>
            </a:lvl4pPr>
            <a:lvl5pPr>
              <a:defRPr b="1" i="1">
                <a:solidFill>
                  <a:schemeClr val="bg1"/>
                </a:solidFill>
              </a:defRPr>
            </a:lvl5pPr>
          </a:lstStyle>
          <a:p>
            <a:pPr lvl="0"/>
            <a:r>
              <a:rPr lang="en-US" dirty="0"/>
              <a:t>Click to edit Section Title</a:t>
            </a:r>
          </a:p>
        </p:txBody>
      </p:sp>
    </p:spTree>
    <p:extLst>
      <p:ext uri="{BB962C8B-B14F-4D97-AF65-F5344CB8AC3E}">
        <p14:creationId xmlns:p14="http://schemas.microsoft.com/office/powerpoint/2010/main" val="2984440692"/>
      </p:ext>
    </p:extLst>
  </p:cSld>
  <p:clrMapOvr>
    <a:masterClrMapping/>
  </p:clrMapOvr>
  <p:extLst mod="1">
    <p:ext uri="{DCECCB84-F9BA-43D5-87BE-67443E8EF086}">
      <p15:sldGuideLst xmlns:p15="http://schemas.microsoft.com/office/powerpoint/2012/main">
        <p15:guide id="1" orient="horz" pos="1584">
          <p15:clr>
            <a:srgbClr val="FBAE40"/>
          </p15:clr>
        </p15:guide>
        <p15:guide id="2" pos="384">
          <p15:clr>
            <a:srgbClr val="FBAE40"/>
          </p15:clr>
        </p15:guide>
        <p15:guide id="3" orient="horz" pos="3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E7D1AA-A026-044E-BB3D-8EE1CD2BC010}"/>
              </a:ext>
            </a:extLst>
          </p:cNvPr>
          <p:cNvSpPr/>
          <p:nvPr userDrawn="1"/>
        </p:nvSpPr>
        <p:spPr>
          <a:xfrm>
            <a:off x="6806044" y="0"/>
            <a:ext cx="5385955" cy="6858000"/>
          </a:xfrm>
          <a:prstGeom prst="rect">
            <a:avLst/>
          </a:prstGeom>
          <a:gradFill>
            <a:gsLst>
              <a:gs pos="0">
                <a:srgbClr val="815DC4"/>
              </a:gs>
              <a:gs pos="100000">
                <a:srgbClr val="145BB8"/>
              </a:gs>
              <a:gs pos="0">
                <a:srgbClr val="71AE2A"/>
              </a:gs>
            </a:gsLst>
            <a:lin ang="14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277088" y="274639"/>
            <a:ext cx="5863939" cy="1219200"/>
          </a:xfrm>
        </p:spPr>
        <p:txBody>
          <a:bodyPr anchor="ctr" anchorCtr="0">
            <a:noAutofit/>
          </a:bodyPr>
          <a:lstStyle>
            <a:lvl1pPr>
              <a:defRPr sz="3733" b="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277088" y="1584961"/>
            <a:ext cx="5853548" cy="4771497"/>
          </a:xfrm>
        </p:spPr>
        <p:txBody>
          <a:bodyPr>
            <a:normAutofit/>
          </a:bodyPr>
          <a:lstStyle>
            <a:lvl1pPr marL="0" indent="0">
              <a:lnSpc>
                <a:spcPct val="100000"/>
              </a:lnSpc>
              <a:buClr>
                <a:schemeClr val="accent1"/>
              </a:buClr>
              <a:buFont typeface="Arial" panose="020B0604020202020204" pitchFamily="34" charset="0"/>
              <a:buNone/>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1pPr>
            <a:lvl2pPr marL="576263" indent="-115888">
              <a:lnSpc>
                <a:spcPct val="100000"/>
              </a:lnSpc>
              <a:buClr>
                <a:schemeClr val="accent1"/>
              </a:buClr>
              <a:buFont typeface="Arial" panose="020B0604020202020204" pitchFamily="34" charset="0"/>
              <a:buChar cha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2pPr>
            <a:lvl3pPr marL="1031875" indent="-117475">
              <a:lnSpc>
                <a:spcPct val="100000"/>
              </a:lnSpc>
              <a:buClr>
                <a:schemeClr val="accent1"/>
              </a:buClr>
              <a:buFont typeface="Arial" panose="020B0604020202020204" pitchFamily="34" charset="0"/>
              <a:buChar cha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3pPr>
            <a:lvl4pPr marL="1485900" indent="-114300">
              <a:lnSpc>
                <a:spcPct val="100000"/>
              </a:lnSpc>
              <a:buClr>
                <a:schemeClr val="accent1"/>
              </a:buClr>
              <a:buFont typeface="Arial" panose="020B0604020202020204" pitchFamily="34" charset="0"/>
              <a:buChar cha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4pPr>
            <a:lvl5pPr marL="1947863" indent="-119063">
              <a:lnSpc>
                <a:spcPct val="100000"/>
              </a:lnSpc>
              <a:buClr>
                <a:schemeClr val="accent1"/>
              </a:buClr>
              <a:buFont typeface="Arial" panose="020B0604020202020204" pitchFamily="34" charset="0"/>
              <a:buChar cha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9">
            <a:extLst>
              <a:ext uri="{FF2B5EF4-FFF2-40B4-BE49-F238E27FC236}">
                <a16:creationId xmlns:a16="http://schemas.microsoft.com/office/drawing/2014/main" id="{2E1A79AD-B232-E848-A57A-930D6C4731F7}"/>
              </a:ext>
            </a:extLst>
          </p:cNvPr>
          <p:cNvSpPr>
            <a:spLocks noGrp="1"/>
          </p:cNvSpPr>
          <p:nvPr>
            <p:ph type="sldNum" sz="quarter" idx="12"/>
          </p:nvPr>
        </p:nvSpPr>
        <p:spPr>
          <a:xfrm>
            <a:off x="9150930"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2066355A-084C-D24E-9AD2-7E4FC41EA627}" type="slidenum">
              <a:rPr lang="en-US" smtClean="0"/>
              <a:pPr/>
              <a:t>‹#›</a:t>
            </a:fld>
            <a:endParaRPr lang="en-US" dirty="0"/>
          </a:p>
        </p:txBody>
      </p:sp>
      <p:pic>
        <p:nvPicPr>
          <p:cNvPr id="8" name="Picture 7">
            <a:extLst>
              <a:ext uri="{FF2B5EF4-FFF2-40B4-BE49-F238E27FC236}">
                <a16:creationId xmlns:a16="http://schemas.microsoft.com/office/drawing/2014/main" id="{8C8EE8A3-799A-644D-B470-A2360E6EF618}"/>
              </a:ext>
            </a:extLst>
          </p:cNvPr>
          <p:cNvPicPr>
            <a:picLocks noChangeAspect="1"/>
          </p:cNvPicPr>
          <p:nvPr userDrawn="1"/>
        </p:nvPicPr>
        <p:blipFill>
          <a:blip r:embed="rId2"/>
          <a:stretch>
            <a:fillRect/>
          </a:stretch>
        </p:blipFill>
        <p:spPr>
          <a:xfrm>
            <a:off x="277088" y="6405540"/>
            <a:ext cx="1533956" cy="312927"/>
          </a:xfrm>
          <a:prstGeom prst="rect">
            <a:avLst/>
          </a:prstGeom>
        </p:spPr>
      </p:pic>
    </p:spTree>
    <p:extLst>
      <p:ext uri="{BB962C8B-B14F-4D97-AF65-F5344CB8AC3E}">
        <p14:creationId xmlns:p14="http://schemas.microsoft.com/office/powerpoint/2010/main" val="219737870"/>
      </p:ext>
    </p:extLst>
  </p:cSld>
  <p:clrMapOvr>
    <a:masterClrMapping/>
  </p:clrMapOvr>
  <p:extLst mod="1">
    <p:ext uri="{DCECCB84-F9BA-43D5-87BE-67443E8EF086}">
      <p15:sldGuideLst xmlns:p15="http://schemas.microsoft.com/office/powerpoint/2012/main">
        <p15:guide id="1" pos="3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E7D1AA-A026-044E-BB3D-8EE1CD2BC010}"/>
              </a:ext>
            </a:extLst>
          </p:cNvPr>
          <p:cNvSpPr/>
          <p:nvPr userDrawn="1"/>
        </p:nvSpPr>
        <p:spPr>
          <a:xfrm>
            <a:off x="6523016" y="0"/>
            <a:ext cx="5668984" cy="6858000"/>
          </a:xfrm>
          <a:custGeom>
            <a:avLst/>
            <a:gdLst>
              <a:gd name="connsiteX0" fmla="*/ 0 w 5385955"/>
              <a:gd name="connsiteY0" fmla="*/ 0 h 6858000"/>
              <a:gd name="connsiteX1" fmla="*/ 5385955 w 5385955"/>
              <a:gd name="connsiteY1" fmla="*/ 0 h 6858000"/>
              <a:gd name="connsiteX2" fmla="*/ 5385955 w 5385955"/>
              <a:gd name="connsiteY2" fmla="*/ 6858000 h 6858000"/>
              <a:gd name="connsiteX3" fmla="*/ 0 w 5385955"/>
              <a:gd name="connsiteY3" fmla="*/ 6858000 h 6858000"/>
              <a:gd name="connsiteX4" fmla="*/ 0 w 5385955"/>
              <a:gd name="connsiteY4" fmla="*/ 0 h 6858000"/>
              <a:gd name="connsiteX0" fmla="*/ 2068286 w 7454241"/>
              <a:gd name="connsiteY0" fmla="*/ 0 h 6865257"/>
              <a:gd name="connsiteX1" fmla="*/ 7454241 w 7454241"/>
              <a:gd name="connsiteY1" fmla="*/ 0 h 6865257"/>
              <a:gd name="connsiteX2" fmla="*/ 7454241 w 7454241"/>
              <a:gd name="connsiteY2" fmla="*/ 6858000 h 6865257"/>
              <a:gd name="connsiteX3" fmla="*/ 0 w 7454241"/>
              <a:gd name="connsiteY3" fmla="*/ 6865257 h 6865257"/>
              <a:gd name="connsiteX4" fmla="*/ 2068286 w 7454241"/>
              <a:gd name="connsiteY4" fmla="*/ 0 h 6865257"/>
              <a:gd name="connsiteX0" fmla="*/ 3309257 w 7454241"/>
              <a:gd name="connsiteY0" fmla="*/ 7257 h 6865257"/>
              <a:gd name="connsiteX1" fmla="*/ 7454241 w 7454241"/>
              <a:gd name="connsiteY1" fmla="*/ 0 h 6865257"/>
              <a:gd name="connsiteX2" fmla="*/ 7454241 w 7454241"/>
              <a:gd name="connsiteY2" fmla="*/ 6858000 h 6865257"/>
              <a:gd name="connsiteX3" fmla="*/ 0 w 7454241"/>
              <a:gd name="connsiteY3" fmla="*/ 6865257 h 6865257"/>
              <a:gd name="connsiteX4" fmla="*/ 3309257 w 7454241"/>
              <a:gd name="connsiteY4" fmla="*/ 7257 h 6865257"/>
              <a:gd name="connsiteX0" fmla="*/ 1524000 w 5668984"/>
              <a:gd name="connsiteY0" fmla="*/ 7257 h 6858000"/>
              <a:gd name="connsiteX1" fmla="*/ 5668984 w 5668984"/>
              <a:gd name="connsiteY1" fmla="*/ 0 h 6858000"/>
              <a:gd name="connsiteX2" fmla="*/ 5668984 w 5668984"/>
              <a:gd name="connsiteY2" fmla="*/ 6858000 h 6858000"/>
              <a:gd name="connsiteX3" fmla="*/ 0 w 5668984"/>
              <a:gd name="connsiteY3" fmla="*/ 6858000 h 6858000"/>
              <a:gd name="connsiteX4" fmla="*/ 1524000 w 5668984"/>
              <a:gd name="connsiteY4" fmla="*/ 7257 h 6858000"/>
              <a:gd name="connsiteX0" fmla="*/ 2518228 w 5668984"/>
              <a:gd name="connsiteY0" fmla="*/ 14514 h 6858000"/>
              <a:gd name="connsiteX1" fmla="*/ 5668984 w 5668984"/>
              <a:gd name="connsiteY1" fmla="*/ 0 h 6858000"/>
              <a:gd name="connsiteX2" fmla="*/ 5668984 w 5668984"/>
              <a:gd name="connsiteY2" fmla="*/ 6858000 h 6858000"/>
              <a:gd name="connsiteX3" fmla="*/ 0 w 5668984"/>
              <a:gd name="connsiteY3" fmla="*/ 6858000 h 6858000"/>
              <a:gd name="connsiteX4" fmla="*/ 2518228 w 5668984"/>
              <a:gd name="connsiteY4" fmla="*/ 14514 h 6858000"/>
              <a:gd name="connsiteX0" fmla="*/ 2518228 w 5668984"/>
              <a:gd name="connsiteY0" fmla="*/ 0 h 6858000"/>
              <a:gd name="connsiteX1" fmla="*/ 5668984 w 5668984"/>
              <a:gd name="connsiteY1" fmla="*/ 0 h 6858000"/>
              <a:gd name="connsiteX2" fmla="*/ 5668984 w 5668984"/>
              <a:gd name="connsiteY2" fmla="*/ 6858000 h 6858000"/>
              <a:gd name="connsiteX3" fmla="*/ 0 w 5668984"/>
              <a:gd name="connsiteY3" fmla="*/ 6858000 h 6858000"/>
              <a:gd name="connsiteX4" fmla="*/ 2518228 w 566898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8984" h="6858000">
                <a:moveTo>
                  <a:pt x="2518228" y="0"/>
                </a:moveTo>
                <a:lnTo>
                  <a:pt x="5668984" y="0"/>
                </a:lnTo>
                <a:lnTo>
                  <a:pt x="5668984" y="6858000"/>
                </a:lnTo>
                <a:lnTo>
                  <a:pt x="0" y="6858000"/>
                </a:lnTo>
                <a:lnTo>
                  <a:pt x="2518228" y="0"/>
                </a:lnTo>
                <a:close/>
              </a:path>
            </a:pathLst>
          </a:custGeom>
          <a:gradFill>
            <a:gsLst>
              <a:gs pos="0">
                <a:srgbClr val="815DC4"/>
              </a:gs>
              <a:gs pos="100000">
                <a:srgbClr val="145BB8"/>
              </a:gs>
              <a:gs pos="0">
                <a:srgbClr val="71AE2A"/>
              </a:gs>
            </a:gsLst>
            <a:lin ang="14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 name="Title 1"/>
          <p:cNvSpPr>
            <a:spLocks noGrp="1"/>
          </p:cNvSpPr>
          <p:nvPr>
            <p:ph type="title"/>
          </p:nvPr>
        </p:nvSpPr>
        <p:spPr>
          <a:xfrm>
            <a:off x="277088" y="274639"/>
            <a:ext cx="5863939" cy="1219200"/>
          </a:xfrm>
        </p:spPr>
        <p:txBody>
          <a:bodyPr anchor="ctr" anchorCtr="0">
            <a:noAutofit/>
          </a:bodyPr>
          <a:lstStyle>
            <a:lvl1pPr>
              <a:defRPr sz="3733" b="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277088" y="1584961"/>
            <a:ext cx="5853548" cy="4771497"/>
          </a:xfrm>
        </p:spPr>
        <p:txBody>
          <a:bodyPr>
            <a:normAutofit/>
          </a:bodyPr>
          <a:lstStyle>
            <a:lvl1pPr marL="0" indent="0">
              <a:lnSpc>
                <a:spcPct val="100000"/>
              </a:lnSpc>
              <a:buClr>
                <a:schemeClr val="accent1"/>
              </a:buClr>
              <a:buNone/>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1pPr>
            <a:lvl2pPr marL="576263" indent="-119063">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2pPr>
            <a:lvl3pPr marL="1031875" indent="-117475">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3pPr>
            <a:lvl4pPr marL="1485900" indent="-114300">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4pPr>
            <a:lvl5pPr marL="1947863" indent="-119063">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9">
            <a:extLst>
              <a:ext uri="{FF2B5EF4-FFF2-40B4-BE49-F238E27FC236}">
                <a16:creationId xmlns:a16="http://schemas.microsoft.com/office/drawing/2014/main" id="{2E1A79AD-B232-E848-A57A-930D6C4731F7}"/>
              </a:ext>
            </a:extLst>
          </p:cNvPr>
          <p:cNvSpPr>
            <a:spLocks noGrp="1"/>
          </p:cNvSpPr>
          <p:nvPr>
            <p:ph type="sldNum" sz="quarter" idx="12"/>
          </p:nvPr>
        </p:nvSpPr>
        <p:spPr>
          <a:xfrm>
            <a:off x="9150930"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2066355A-084C-D24E-9AD2-7E4FC41EA627}" type="slidenum">
              <a:rPr lang="en-US" smtClean="0"/>
              <a:pPr/>
              <a:t>‹#›</a:t>
            </a:fld>
            <a:endParaRPr lang="en-US" dirty="0"/>
          </a:p>
        </p:txBody>
      </p:sp>
      <p:pic>
        <p:nvPicPr>
          <p:cNvPr id="8" name="Picture 7">
            <a:extLst>
              <a:ext uri="{FF2B5EF4-FFF2-40B4-BE49-F238E27FC236}">
                <a16:creationId xmlns:a16="http://schemas.microsoft.com/office/drawing/2014/main" id="{77BCB2F0-01CB-C84C-8310-4DB8FB09583D}"/>
              </a:ext>
            </a:extLst>
          </p:cNvPr>
          <p:cNvPicPr>
            <a:picLocks noChangeAspect="1"/>
          </p:cNvPicPr>
          <p:nvPr userDrawn="1"/>
        </p:nvPicPr>
        <p:blipFill>
          <a:blip r:embed="rId2"/>
          <a:stretch>
            <a:fillRect/>
          </a:stretch>
        </p:blipFill>
        <p:spPr>
          <a:xfrm>
            <a:off x="277088" y="6405540"/>
            <a:ext cx="1533956" cy="312927"/>
          </a:xfrm>
          <a:prstGeom prst="rect">
            <a:avLst/>
          </a:prstGeom>
        </p:spPr>
      </p:pic>
    </p:spTree>
    <p:extLst>
      <p:ext uri="{BB962C8B-B14F-4D97-AF65-F5344CB8AC3E}">
        <p14:creationId xmlns:p14="http://schemas.microsoft.com/office/powerpoint/2010/main" val="54675835"/>
      </p:ext>
    </p:extLst>
  </p:cSld>
  <p:clrMapOvr>
    <a:masterClrMapping/>
  </p:clrMapOvr>
  <p:extLst mod="1">
    <p:ext uri="{DCECCB84-F9BA-43D5-87BE-67443E8EF086}">
      <p15:sldGuideLst xmlns:p15="http://schemas.microsoft.com/office/powerpoint/2012/main">
        <p15:guide id="1" pos="3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7088" y="274639"/>
            <a:ext cx="5863939" cy="1219200"/>
          </a:xfrm>
        </p:spPr>
        <p:txBody>
          <a:bodyPr anchor="ctr" anchorCtr="0">
            <a:noAutofit/>
          </a:bodyPr>
          <a:lstStyle>
            <a:lvl1pPr>
              <a:defRPr sz="3733" b="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277088" y="1584961"/>
            <a:ext cx="5853548" cy="4771497"/>
          </a:xfrm>
        </p:spPr>
        <p:txBody>
          <a:bodyPr>
            <a:normAutofit/>
          </a:bodyPr>
          <a:lstStyle>
            <a:lvl1pPr marL="0" indent="0">
              <a:lnSpc>
                <a:spcPct val="100000"/>
              </a:lnSpc>
              <a:buNone/>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1pPr>
            <a:lvl2pPr marL="576263" indent="-119063">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2pPr>
            <a:lvl3pPr marL="1031875" indent="-117475">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3pPr>
            <a:lvl4pPr marL="1485900" indent="-114300">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4pPr>
            <a:lvl5pPr marL="1947863" indent="-119063">
              <a:lnSpc>
                <a:spcPct val="100000"/>
              </a:lnSpc>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9">
            <a:extLst>
              <a:ext uri="{FF2B5EF4-FFF2-40B4-BE49-F238E27FC236}">
                <a16:creationId xmlns:a16="http://schemas.microsoft.com/office/drawing/2014/main" id="{2E1A79AD-B232-E848-A57A-930D6C4731F7}"/>
              </a:ext>
            </a:extLst>
          </p:cNvPr>
          <p:cNvSpPr>
            <a:spLocks noGrp="1"/>
          </p:cNvSpPr>
          <p:nvPr>
            <p:ph type="sldNum" sz="quarter" idx="12"/>
          </p:nvPr>
        </p:nvSpPr>
        <p:spPr>
          <a:xfrm>
            <a:off x="9150930" y="6356350"/>
            <a:ext cx="2743200" cy="365125"/>
          </a:xfrm>
        </p:spPr>
        <p:txBody>
          <a:bodyPr/>
          <a:lstStyle>
            <a:lvl1pPr>
              <a:defRPr b="0" i="0">
                <a:solidFill>
                  <a:schemeClr val="accent1"/>
                </a:solidFill>
                <a:latin typeface="Lato" panose="020F0502020204030203" pitchFamily="34" charset="77"/>
                <a:ea typeface="Dotum" panose="020B0600000101010101" pitchFamily="34" charset="-127"/>
                <a:cs typeface="Calibri Light" panose="020F0302020204030204" pitchFamily="34" charset="0"/>
              </a:defRPr>
            </a:lvl1pPr>
          </a:lstStyle>
          <a:p>
            <a:fld id="{2066355A-084C-D24E-9AD2-7E4FC41EA627}" type="slidenum">
              <a:rPr lang="en-US" smtClean="0"/>
              <a:pPr/>
              <a:t>‹#›</a:t>
            </a:fld>
            <a:endParaRPr lang="en-US" dirty="0"/>
          </a:p>
        </p:txBody>
      </p:sp>
      <p:pic>
        <p:nvPicPr>
          <p:cNvPr id="8" name="Picture 7">
            <a:extLst>
              <a:ext uri="{FF2B5EF4-FFF2-40B4-BE49-F238E27FC236}">
                <a16:creationId xmlns:a16="http://schemas.microsoft.com/office/drawing/2014/main" id="{2FCA8E1D-C3B8-AF45-9F44-191113C891A2}"/>
              </a:ext>
            </a:extLst>
          </p:cNvPr>
          <p:cNvPicPr>
            <a:picLocks noChangeAspect="1"/>
          </p:cNvPicPr>
          <p:nvPr userDrawn="1"/>
        </p:nvPicPr>
        <p:blipFill>
          <a:blip r:embed="rId3"/>
          <a:stretch>
            <a:fillRect/>
          </a:stretch>
        </p:blipFill>
        <p:spPr>
          <a:xfrm>
            <a:off x="277088" y="6405540"/>
            <a:ext cx="1533956" cy="312927"/>
          </a:xfrm>
          <a:prstGeom prst="rect">
            <a:avLst/>
          </a:prstGeom>
        </p:spPr>
      </p:pic>
    </p:spTree>
    <p:extLst>
      <p:ext uri="{BB962C8B-B14F-4D97-AF65-F5344CB8AC3E}">
        <p14:creationId xmlns:p14="http://schemas.microsoft.com/office/powerpoint/2010/main" val="3378260802"/>
      </p:ext>
    </p:extLst>
  </p:cSld>
  <p:clrMapOvr>
    <a:masterClrMapping/>
  </p:clrMapOvr>
  <p:extLst mod="1">
    <p:ext uri="{DCECCB84-F9BA-43D5-87BE-67443E8EF086}">
      <p15:sldGuideLst xmlns:p15="http://schemas.microsoft.com/office/powerpoint/2012/main">
        <p15:guide id="1" pos="38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219200"/>
          </a:xfrm>
        </p:spPr>
        <p:txBody>
          <a:bodyPr anchor="ctr" anchorCtr="0">
            <a:noAutofit/>
          </a:bodyPr>
          <a:lstStyle>
            <a:lvl1pPr>
              <a:defRPr sz="3733" b="0">
                <a:solidFill>
                  <a:schemeClr val="tx2">
                    <a:lumMod val="50000"/>
                  </a:schemeClr>
                </a:solidFill>
              </a:defRPr>
            </a:lvl1pPr>
          </a:lstStyle>
          <a:p>
            <a:r>
              <a:rPr lang="en-US" dirty="0"/>
              <a:t>Click to edit Master title style</a:t>
            </a:r>
          </a:p>
        </p:txBody>
      </p:sp>
      <p:sp>
        <p:nvSpPr>
          <p:cNvPr id="3" name="Content Placeholder 2"/>
          <p:cNvSpPr>
            <a:spLocks noGrp="1"/>
          </p:cNvSpPr>
          <p:nvPr>
            <p:ph idx="1"/>
          </p:nvPr>
        </p:nvSpPr>
        <p:spPr>
          <a:xfrm>
            <a:off x="609600" y="1584961"/>
            <a:ext cx="10972800" cy="4771497"/>
          </a:xfrm>
        </p:spPr>
        <p:txBody>
          <a:bodyPr>
            <a:normAutofit/>
          </a:bodyPr>
          <a:lstStyle>
            <a:lvl1pPr marL="0" indent="0">
              <a:buNone/>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1pPr>
            <a:lvl2pPr marL="576263" indent="-119063">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2pPr>
            <a:lvl3pPr marL="1031875" indent="-117475">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3pPr>
            <a:lvl4pPr marL="1485900" indent="-114300">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4pPr>
            <a:lvl5pPr marL="1947863" indent="-119063">
              <a:buClr>
                <a:schemeClr val="accent1"/>
              </a:buClr>
              <a:tabLst/>
              <a:defRPr sz="1400" b="0" i="0">
                <a:solidFill>
                  <a:schemeClr val="tx2"/>
                </a:solidFill>
                <a:latin typeface="Lato" panose="020F0502020204030203" pitchFamily="34" charset="77"/>
                <a:ea typeface="Segoe UI Historic" panose="020B0502040204020203" pitchFamily="34"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9">
            <a:extLst>
              <a:ext uri="{FF2B5EF4-FFF2-40B4-BE49-F238E27FC236}">
                <a16:creationId xmlns:a16="http://schemas.microsoft.com/office/drawing/2014/main" id="{2E1A79AD-B232-E848-A57A-930D6C4731F7}"/>
              </a:ext>
            </a:extLst>
          </p:cNvPr>
          <p:cNvSpPr>
            <a:spLocks noGrp="1"/>
          </p:cNvSpPr>
          <p:nvPr>
            <p:ph type="sldNum" sz="quarter" idx="12"/>
          </p:nvPr>
        </p:nvSpPr>
        <p:spPr>
          <a:xfrm>
            <a:off x="8839200" y="6356350"/>
            <a:ext cx="2743200" cy="365125"/>
          </a:xfrm>
        </p:spPr>
        <p:txBody>
          <a:bodyPr/>
          <a:lstStyle>
            <a:lvl1pPr>
              <a:defRPr b="0" i="0">
                <a:latin typeface="Lato" panose="020F0502020204030203" pitchFamily="34" charset="77"/>
                <a:ea typeface="Dotum" panose="020B0600000101010101" pitchFamily="34" charset="-127"/>
                <a:cs typeface="Calibri Light" panose="020F0302020204030204" pitchFamily="34" charset="0"/>
              </a:defRPr>
            </a:lvl1pPr>
          </a:lstStyle>
          <a:p>
            <a:fld id="{2066355A-084C-D24E-9AD2-7E4FC41EA627}" type="slidenum">
              <a:rPr lang="en-US" smtClean="0"/>
              <a:pPr/>
              <a:t>‹#›</a:t>
            </a:fld>
            <a:endParaRPr lang="en-US" dirty="0"/>
          </a:p>
        </p:txBody>
      </p:sp>
      <p:pic>
        <p:nvPicPr>
          <p:cNvPr id="11" name="Picture 10">
            <a:extLst>
              <a:ext uri="{FF2B5EF4-FFF2-40B4-BE49-F238E27FC236}">
                <a16:creationId xmlns:a16="http://schemas.microsoft.com/office/drawing/2014/main" id="{522CEDC9-B139-2F49-A7D8-20DC6A095D01}"/>
              </a:ext>
            </a:extLst>
          </p:cNvPr>
          <p:cNvPicPr>
            <a:picLocks noChangeAspect="1"/>
          </p:cNvPicPr>
          <p:nvPr userDrawn="1"/>
        </p:nvPicPr>
        <p:blipFill>
          <a:blip r:embed="rId3"/>
          <a:stretch>
            <a:fillRect/>
          </a:stretch>
        </p:blipFill>
        <p:spPr>
          <a:xfrm>
            <a:off x="609600" y="6405540"/>
            <a:ext cx="1533956" cy="312927"/>
          </a:xfrm>
          <a:prstGeom prst="rect">
            <a:avLst/>
          </a:prstGeom>
        </p:spPr>
      </p:pic>
      <p:sp>
        <p:nvSpPr>
          <p:cNvPr id="8" name="Rectangle 7">
            <a:extLst>
              <a:ext uri="{FF2B5EF4-FFF2-40B4-BE49-F238E27FC236}">
                <a16:creationId xmlns:a16="http://schemas.microsoft.com/office/drawing/2014/main" id="{BDD9D5BE-7BB2-3948-B5C2-45A908391914}"/>
              </a:ext>
            </a:extLst>
          </p:cNvPr>
          <p:cNvSpPr/>
          <p:nvPr userDrawn="1"/>
        </p:nvSpPr>
        <p:spPr>
          <a:xfrm>
            <a:off x="-13108" y="0"/>
            <a:ext cx="104877" cy="6858000"/>
          </a:xfrm>
          <a:prstGeom prst="rect">
            <a:avLst/>
          </a:prstGeom>
          <a:solidFill>
            <a:srgbClr val="1565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993579559"/>
      </p:ext>
    </p:extLst>
  </p:cSld>
  <p:clrMapOvr>
    <a:masterClrMapping/>
  </p:clrMapOvr>
  <p:extLst mod="1">
    <p:ext uri="{DCECCB84-F9BA-43D5-87BE-67443E8EF086}">
      <p15:sldGuideLst xmlns:p15="http://schemas.microsoft.com/office/powerpoint/2012/main">
        <p15:guide id="1" pos="3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Basketbal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97453"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AF88E988-FB04-AB4E-BE5A-59F242AF7F7A}" type="slidenum">
              <a:rPr lang="en-US" smtClean="0"/>
              <a:pPr/>
              <a:t>‹#›</a:t>
            </a:fld>
            <a:endParaRPr lang="en-US" dirty="0"/>
          </a:p>
        </p:txBody>
      </p:sp>
      <p:sp>
        <p:nvSpPr>
          <p:cNvPr id="4" name="TextBox 3">
            <a:extLst>
              <a:ext uri="{FF2B5EF4-FFF2-40B4-BE49-F238E27FC236}">
                <a16:creationId xmlns:a16="http://schemas.microsoft.com/office/drawing/2014/main" id="{B9A31908-6E09-1B41-86C7-97786A447BD8}"/>
              </a:ext>
            </a:extLst>
          </p:cNvPr>
          <p:cNvSpPr txBox="1"/>
          <p:nvPr userDrawn="1"/>
        </p:nvSpPr>
        <p:spPr>
          <a:xfrm>
            <a:off x="9635613" y="4640825"/>
            <a:ext cx="0" cy="0"/>
          </a:xfrm>
          <a:prstGeom prst="rect">
            <a:avLst/>
          </a:prstGeom>
        </p:spPr>
        <p:txBody>
          <a:bodyPr wrap="none" rtlCol="0">
            <a:noAutofit/>
          </a:bodyPr>
          <a:lstStyle/>
          <a:p>
            <a:pPr algn="l"/>
            <a:endParaRPr lang="en-US" sz="4800" dirty="0">
              <a:solidFill>
                <a:schemeClr val="bg1"/>
              </a:solidFill>
            </a:endParaRPr>
          </a:p>
        </p:txBody>
      </p:sp>
      <p:pic>
        <p:nvPicPr>
          <p:cNvPr id="12" name="Picture 11">
            <a:extLst>
              <a:ext uri="{FF2B5EF4-FFF2-40B4-BE49-F238E27FC236}">
                <a16:creationId xmlns:a16="http://schemas.microsoft.com/office/drawing/2014/main" id="{C9505FAD-BDB0-2443-AA48-78407C883707}"/>
              </a:ext>
            </a:extLst>
          </p:cNvPr>
          <p:cNvPicPr>
            <a:picLocks noChangeAspect="1"/>
          </p:cNvPicPr>
          <p:nvPr userDrawn="1"/>
        </p:nvPicPr>
        <p:blipFill>
          <a:blip r:embed="rId3"/>
          <a:stretch>
            <a:fillRect/>
          </a:stretch>
        </p:blipFill>
        <p:spPr>
          <a:xfrm>
            <a:off x="714977" y="611311"/>
            <a:ext cx="2497781" cy="509547"/>
          </a:xfrm>
          <a:prstGeom prst="rect">
            <a:avLst/>
          </a:prstGeom>
        </p:spPr>
      </p:pic>
      <p:sp>
        <p:nvSpPr>
          <p:cNvPr id="7" name="Title 1">
            <a:extLst>
              <a:ext uri="{FF2B5EF4-FFF2-40B4-BE49-F238E27FC236}">
                <a16:creationId xmlns:a16="http://schemas.microsoft.com/office/drawing/2014/main" id="{DE38AD95-6610-B749-8842-1772D8CFF4E7}"/>
              </a:ext>
            </a:extLst>
          </p:cNvPr>
          <p:cNvSpPr>
            <a:spLocks noGrp="1"/>
          </p:cNvSpPr>
          <p:nvPr>
            <p:ph type="ctrTitle"/>
          </p:nvPr>
        </p:nvSpPr>
        <p:spPr>
          <a:xfrm>
            <a:off x="632750" y="2565399"/>
            <a:ext cx="7988736" cy="1828801"/>
          </a:xfrm>
        </p:spPr>
        <p:txBody>
          <a:bodyPr anchor="b" anchorCtr="0">
            <a:noAutofit/>
          </a:bodyPr>
          <a:lstStyle>
            <a:lvl1pPr>
              <a:lnSpc>
                <a:spcPts val="7000"/>
              </a:lnSpc>
              <a:defRPr sz="6600" b="1" i="0">
                <a:solidFill>
                  <a:schemeClr val="tx1"/>
                </a:solidFill>
                <a:latin typeface="Barlow Semi Condensed SemiBold" pitchFamily="2" charset="77"/>
                <a:cs typeface="Calibri Light" panose="020F030202020403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1324FA94-60F4-9B4F-84EA-6645D3098ACC}"/>
              </a:ext>
            </a:extLst>
          </p:cNvPr>
          <p:cNvSpPr>
            <a:spLocks noGrp="1"/>
          </p:cNvSpPr>
          <p:nvPr>
            <p:ph type="subTitle" idx="1" hasCustomPrompt="1"/>
          </p:nvPr>
        </p:nvSpPr>
        <p:spPr>
          <a:xfrm>
            <a:off x="632750" y="4446382"/>
            <a:ext cx="5486400" cy="405017"/>
          </a:xfrm>
        </p:spPr>
        <p:txBody>
          <a:bodyPr>
            <a:noAutofit/>
          </a:bodyPr>
          <a:lstStyle>
            <a:lvl1pPr marL="0" indent="0" algn="l">
              <a:buNone/>
              <a:defRPr sz="2133" b="1" i="0">
                <a:solidFill>
                  <a:srgbClr val="1565C0"/>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STYLE</a:t>
            </a:r>
          </a:p>
        </p:txBody>
      </p:sp>
    </p:spTree>
    <p:extLst>
      <p:ext uri="{BB962C8B-B14F-4D97-AF65-F5344CB8AC3E}">
        <p14:creationId xmlns:p14="http://schemas.microsoft.com/office/powerpoint/2010/main" val="779921363"/>
      </p:ext>
    </p:extLst>
  </p:cSld>
  <p:clrMapOvr>
    <a:masterClrMapping/>
  </p:clrMapOvr>
  <p:extLst mod="1">
    <p:ext uri="{DCECCB84-F9BA-43D5-87BE-67443E8EF086}">
      <p15:sldGuideLst xmlns:p15="http://schemas.microsoft.com/office/powerpoint/2012/main">
        <p15:guide id="1" pos="4056">
          <p15:clr>
            <a:srgbClr val="FBAE40"/>
          </p15:clr>
        </p15:guide>
        <p15:guide id="2" orient="horz" pos="648">
          <p15:clr>
            <a:srgbClr val="FBAE40"/>
          </p15:clr>
        </p15:guide>
        <p15:guide id="3" orient="horz" pos="288">
          <p15:clr>
            <a:srgbClr val="FBAE40"/>
          </p15:clr>
        </p15:guide>
        <p15:guide id="4" pos="3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American Footb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97453"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AF88E988-FB04-AB4E-BE5A-59F242AF7F7A}" type="slidenum">
              <a:rPr lang="en-US" smtClean="0"/>
              <a:pPr/>
              <a:t>‹#›</a:t>
            </a:fld>
            <a:endParaRPr lang="en-US" dirty="0"/>
          </a:p>
        </p:txBody>
      </p:sp>
      <p:sp>
        <p:nvSpPr>
          <p:cNvPr id="4" name="TextBox 3">
            <a:extLst>
              <a:ext uri="{FF2B5EF4-FFF2-40B4-BE49-F238E27FC236}">
                <a16:creationId xmlns:a16="http://schemas.microsoft.com/office/drawing/2014/main" id="{B9A31908-6E09-1B41-86C7-97786A447BD8}"/>
              </a:ext>
            </a:extLst>
          </p:cNvPr>
          <p:cNvSpPr txBox="1"/>
          <p:nvPr userDrawn="1"/>
        </p:nvSpPr>
        <p:spPr>
          <a:xfrm>
            <a:off x="9635613" y="4640825"/>
            <a:ext cx="0" cy="0"/>
          </a:xfrm>
          <a:prstGeom prst="rect">
            <a:avLst/>
          </a:prstGeom>
        </p:spPr>
        <p:txBody>
          <a:bodyPr wrap="none" rtlCol="0">
            <a:noAutofit/>
          </a:bodyPr>
          <a:lstStyle/>
          <a:p>
            <a:pPr algn="l"/>
            <a:endParaRPr lang="en-US" sz="4800" dirty="0">
              <a:solidFill>
                <a:schemeClr val="bg1"/>
              </a:solidFill>
            </a:endParaRPr>
          </a:p>
        </p:txBody>
      </p:sp>
      <p:pic>
        <p:nvPicPr>
          <p:cNvPr id="12" name="Picture 11">
            <a:extLst>
              <a:ext uri="{FF2B5EF4-FFF2-40B4-BE49-F238E27FC236}">
                <a16:creationId xmlns:a16="http://schemas.microsoft.com/office/drawing/2014/main" id="{AE0E7A96-BCF6-C64C-B599-6AE89BD6A648}"/>
              </a:ext>
            </a:extLst>
          </p:cNvPr>
          <p:cNvPicPr>
            <a:picLocks noChangeAspect="1"/>
          </p:cNvPicPr>
          <p:nvPr userDrawn="1"/>
        </p:nvPicPr>
        <p:blipFill>
          <a:blip r:embed="rId3"/>
          <a:stretch>
            <a:fillRect/>
          </a:stretch>
        </p:blipFill>
        <p:spPr>
          <a:xfrm>
            <a:off x="714977" y="611311"/>
            <a:ext cx="2497781" cy="509547"/>
          </a:xfrm>
          <a:prstGeom prst="rect">
            <a:avLst/>
          </a:prstGeom>
        </p:spPr>
      </p:pic>
      <p:sp>
        <p:nvSpPr>
          <p:cNvPr id="7" name="Title 1">
            <a:extLst>
              <a:ext uri="{FF2B5EF4-FFF2-40B4-BE49-F238E27FC236}">
                <a16:creationId xmlns:a16="http://schemas.microsoft.com/office/drawing/2014/main" id="{A1DEFE21-40C2-8944-9D83-C0CDC72F6E0B}"/>
              </a:ext>
            </a:extLst>
          </p:cNvPr>
          <p:cNvSpPr>
            <a:spLocks noGrp="1"/>
          </p:cNvSpPr>
          <p:nvPr>
            <p:ph type="ctrTitle"/>
          </p:nvPr>
        </p:nvSpPr>
        <p:spPr>
          <a:xfrm>
            <a:off x="632750" y="2565399"/>
            <a:ext cx="7988736" cy="1828801"/>
          </a:xfrm>
        </p:spPr>
        <p:txBody>
          <a:bodyPr anchor="b" anchorCtr="0">
            <a:noAutofit/>
          </a:bodyPr>
          <a:lstStyle>
            <a:lvl1pPr>
              <a:lnSpc>
                <a:spcPts val="7000"/>
              </a:lnSpc>
              <a:defRPr sz="6600" b="1" i="0">
                <a:solidFill>
                  <a:schemeClr val="tx1"/>
                </a:solidFill>
                <a:latin typeface="Barlow Semi Condensed SemiBold" pitchFamily="2" charset="77"/>
                <a:cs typeface="Calibri Light" panose="020F030202020403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E93D57B2-0DC3-6344-A3AE-4D9170EAC170}"/>
              </a:ext>
            </a:extLst>
          </p:cNvPr>
          <p:cNvSpPr>
            <a:spLocks noGrp="1"/>
          </p:cNvSpPr>
          <p:nvPr>
            <p:ph type="subTitle" idx="1" hasCustomPrompt="1"/>
          </p:nvPr>
        </p:nvSpPr>
        <p:spPr>
          <a:xfrm>
            <a:off x="632750" y="4446382"/>
            <a:ext cx="5486400" cy="405017"/>
          </a:xfrm>
        </p:spPr>
        <p:txBody>
          <a:bodyPr>
            <a:noAutofit/>
          </a:bodyPr>
          <a:lstStyle>
            <a:lvl1pPr marL="0" indent="0" algn="l">
              <a:buNone/>
              <a:defRPr sz="2133" b="1" i="0">
                <a:solidFill>
                  <a:srgbClr val="1565C0"/>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STYLE</a:t>
            </a:r>
          </a:p>
        </p:txBody>
      </p:sp>
    </p:spTree>
    <p:extLst>
      <p:ext uri="{BB962C8B-B14F-4D97-AF65-F5344CB8AC3E}">
        <p14:creationId xmlns:p14="http://schemas.microsoft.com/office/powerpoint/2010/main" val="1900327591"/>
      </p:ext>
    </p:extLst>
  </p:cSld>
  <p:clrMapOvr>
    <a:masterClrMapping/>
  </p:clrMapOvr>
  <p:extLst mod="1">
    <p:ext uri="{DCECCB84-F9BA-43D5-87BE-67443E8EF086}">
      <p15:sldGuideLst xmlns:p15="http://schemas.microsoft.com/office/powerpoint/2012/main">
        <p15:guide id="1" pos="4056">
          <p15:clr>
            <a:srgbClr val="FBAE40"/>
          </p15:clr>
        </p15:guide>
        <p15:guide id="2" orient="horz" pos="648">
          <p15:clr>
            <a:srgbClr val="FBAE40"/>
          </p15:clr>
        </p15:guide>
        <p15:guide id="3" orient="horz" pos="288">
          <p15:clr>
            <a:srgbClr val="FBAE40"/>
          </p15:clr>
        </p15:guide>
        <p15:guide id="4" pos="38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American Footbal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97453"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AF88E988-FB04-AB4E-BE5A-59F242AF7F7A}" type="slidenum">
              <a:rPr lang="en-US" smtClean="0"/>
              <a:pPr/>
              <a:t>‹#›</a:t>
            </a:fld>
            <a:endParaRPr lang="en-US" dirty="0"/>
          </a:p>
        </p:txBody>
      </p:sp>
      <p:sp>
        <p:nvSpPr>
          <p:cNvPr id="4" name="TextBox 3">
            <a:extLst>
              <a:ext uri="{FF2B5EF4-FFF2-40B4-BE49-F238E27FC236}">
                <a16:creationId xmlns:a16="http://schemas.microsoft.com/office/drawing/2014/main" id="{B9A31908-6E09-1B41-86C7-97786A447BD8}"/>
              </a:ext>
            </a:extLst>
          </p:cNvPr>
          <p:cNvSpPr txBox="1"/>
          <p:nvPr userDrawn="1"/>
        </p:nvSpPr>
        <p:spPr>
          <a:xfrm>
            <a:off x="9635613" y="4640825"/>
            <a:ext cx="0" cy="0"/>
          </a:xfrm>
          <a:prstGeom prst="rect">
            <a:avLst/>
          </a:prstGeom>
        </p:spPr>
        <p:txBody>
          <a:bodyPr wrap="none" rtlCol="0">
            <a:noAutofit/>
          </a:bodyPr>
          <a:lstStyle/>
          <a:p>
            <a:pPr algn="l"/>
            <a:endParaRPr lang="en-US" sz="4800" dirty="0">
              <a:solidFill>
                <a:schemeClr val="bg1"/>
              </a:solidFill>
            </a:endParaRPr>
          </a:p>
        </p:txBody>
      </p:sp>
      <p:pic>
        <p:nvPicPr>
          <p:cNvPr id="12" name="Picture 11">
            <a:extLst>
              <a:ext uri="{FF2B5EF4-FFF2-40B4-BE49-F238E27FC236}">
                <a16:creationId xmlns:a16="http://schemas.microsoft.com/office/drawing/2014/main" id="{E0D70D60-968B-364B-B8D8-B87AF96DF5AE}"/>
              </a:ext>
            </a:extLst>
          </p:cNvPr>
          <p:cNvPicPr>
            <a:picLocks noChangeAspect="1"/>
          </p:cNvPicPr>
          <p:nvPr userDrawn="1"/>
        </p:nvPicPr>
        <p:blipFill>
          <a:blip r:embed="rId3"/>
          <a:stretch>
            <a:fillRect/>
          </a:stretch>
        </p:blipFill>
        <p:spPr>
          <a:xfrm>
            <a:off x="714977" y="611311"/>
            <a:ext cx="2497781" cy="509547"/>
          </a:xfrm>
          <a:prstGeom prst="rect">
            <a:avLst/>
          </a:prstGeom>
        </p:spPr>
      </p:pic>
      <p:sp>
        <p:nvSpPr>
          <p:cNvPr id="7" name="Title 1">
            <a:extLst>
              <a:ext uri="{FF2B5EF4-FFF2-40B4-BE49-F238E27FC236}">
                <a16:creationId xmlns:a16="http://schemas.microsoft.com/office/drawing/2014/main" id="{33886E19-7F71-184E-9309-1EF8D854B0AF}"/>
              </a:ext>
            </a:extLst>
          </p:cNvPr>
          <p:cNvSpPr>
            <a:spLocks noGrp="1"/>
          </p:cNvSpPr>
          <p:nvPr>
            <p:ph type="ctrTitle"/>
          </p:nvPr>
        </p:nvSpPr>
        <p:spPr>
          <a:xfrm>
            <a:off x="632750" y="2565399"/>
            <a:ext cx="7988736" cy="1828801"/>
          </a:xfrm>
        </p:spPr>
        <p:txBody>
          <a:bodyPr anchor="b" anchorCtr="0">
            <a:noAutofit/>
          </a:bodyPr>
          <a:lstStyle>
            <a:lvl1pPr>
              <a:lnSpc>
                <a:spcPts val="7000"/>
              </a:lnSpc>
              <a:defRPr sz="6600" b="1" i="0">
                <a:solidFill>
                  <a:schemeClr val="tx1"/>
                </a:solidFill>
                <a:latin typeface="Barlow Semi Condensed SemiBold" pitchFamily="2" charset="77"/>
                <a:cs typeface="Calibri Light" panose="020F030202020403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ED2A1DFE-835F-A84F-A4D3-96741E0A1376}"/>
              </a:ext>
            </a:extLst>
          </p:cNvPr>
          <p:cNvSpPr>
            <a:spLocks noGrp="1"/>
          </p:cNvSpPr>
          <p:nvPr>
            <p:ph type="subTitle" idx="1" hasCustomPrompt="1"/>
          </p:nvPr>
        </p:nvSpPr>
        <p:spPr>
          <a:xfrm>
            <a:off x="632750" y="4446382"/>
            <a:ext cx="5486400" cy="405017"/>
          </a:xfrm>
        </p:spPr>
        <p:txBody>
          <a:bodyPr>
            <a:noAutofit/>
          </a:bodyPr>
          <a:lstStyle>
            <a:lvl1pPr marL="0" indent="0" algn="l">
              <a:buNone/>
              <a:defRPr sz="2133" b="1" i="0">
                <a:solidFill>
                  <a:srgbClr val="1565C0"/>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STYLE</a:t>
            </a:r>
          </a:p>
        </p:txBody>
      </p:sp>
    </p:spTree>
    <p:extLst>
      <p:ext uri="{BB962C8B-B14F-4D97-AF65-F5344CB8AC3E}">
        <p14:creationId xmlns:p14="http://schemas.microsoft.com/office/powerpoint/2010/main" val="4026365257"/>
      </p:ext>
    </p:extLst>
  </p:cSld>
  <p:clrMapOvr>
    <a:masterClrMapping/>
  </p:clrMapOvr>
  <p:extLst mod="1">
    <p:ext uri="{DCECCB84-F9BA-43D5-87BE-67443E8EF086}">
      <p15:sldGuideLst xmlns:p15="http://schemas.microsoft.com/office/powerpoint/2012/main">
        <p15:guide id="1" pos="4056">
          <p15:clr>
            <a:srgbClr val="FBAE40"/>
          </p15:clr>
        </p15:guide>
        <p15:guide id="2" orient="horz" pos="648">
          <p15:clr>
            <a:srgbClr val="FBAE40"/>
          </p15:clr>
        </p15:guide>
        <p15:guide id="3" orient="horz" pos="288">
          <p15:clr>
            <a:srgbClr val="FBAE40"/>
          </p15:clr>
        </p15:guide>
        <p15:guide id="4" pos="3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Volleyb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97453"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AF88E988-FB04-AB4E-BE5A-59F242AF7F7A}" type="slidenum">
              <a:rPr lang="en-US" smtClean="0"/>
              <a:pPr/>
              <a:t>‹#›</a:t>
            </a:fld>
            <a:endParaRPr lang="en-US" dirty="0"/>
          </a:p>
        </p:txBody>
      </p:sp>
      <p:sp>
        <p:nvSpPr>
          <p:cNvPr id="4" name="TextBox 3">
            <a:extLst>
              <a:ext uri="{FF2B5EF4-FFF2-40B4-BE49-F238E27FC236}">
                <a16:creationId xmlns:a16="http://schemas.microsoft.com/office/drawing/2014/main" id="{B9A31908-6E09-1B41-86C7-97786A447BD8}"/>
              </a:ext>
            </a:extLst>
          </p:cNvPr>
          <p:cNvSpPr txBox="1"/>
          <p:nvPr userDrawn="1"/>
        </p:nvSpPr>
        <p:spPr>
          <a:xfrm>
            <a:off x="9635613" y="4640825"/>
            <a:ext cx="0" cy="0"/>
          </a:xfrm>
          <a:prstGeom prst="rect">
            <a:avLst/>
          </a:prstGeom>
        </p:spPr>
        <p:txBody>
          <a:bodyPr wrap="none" rtlCol="0">
            <a:noAutofit/>
          </a:bodyPr>
          <a:lstStyle/>
          <a:p>
            <a:pPr algn="l"/>
            <a:endParaRPr lang="en-US" sz="4800" dirty="0">
              <a:solidFill>
                <a:schemeClr val="bg1"/>
              </a:solidFill>
            </a:endParaRPr>
          </a:p>
        </p:txBody>
      </p:sp>
      <p:pic>
        <p:nvPicPr>
          <p:cNvPr id="12" name="Picture 11">
            <a:extLst>
              <a:ext uri="{FF2B5EF4-FFF2-40B4-BE49-F238E27FC236}">
                <a16:creationId xmlns:a16="http://schemas.microsoft.com/office/drawing/2014/main" id="{7DEB440A-6745-124B-AF18-D61646E22C0E}"/>
              </a:ext>
            </a:extLst>
          </p:cNvPr>
          <p:cNvPicPr>
            <a:picLocks noChangeAspect="1"/>
          </p:cNvPicPr>
          <p:nvPr userDrawn="1"/>
        </p:nvPicPr>
        <p:blipFill>
          <a:blip r:embed="rId3"/>
          <a:stretch>
            <a:fillRect/>
          </a:stretch>
        </p:blipFill>
        <p:spPr>
          <a:xfrm>
            <a:off x="714977" y="611311"/>
            <a:ext cx="2497781" cy="509547"/>
          </a:xfrm>
          <a:prstGeom prst="rect">
            <a:avLst/>
          </a:prstGeom>
        </p:spPr>
      </p:pic>
      <p:sp>
        <p:nvSpPr>
          <p:cNvPr id="9" name="Title 1">
            <a:extLst>
              <a:ext uri="{FF2B5EF4-FFF2-40B4-BE49-F238E27FC236}">
                <a16:creationId xmlns:a16="http://schemas.microsoft.com/office/drawing/2014/main" id="{F96BE24D-44B7-2D48-AEE6-41BD78A9A998}"/>
              </a:ext>
            </a:extLst>
          </p:cNvPr>
          <p:cNvSpPr>
            <a:spLocks noGrp="1"/>
          </p:cNvSpPr>
          <p:nvPr>
            <p:ph type="ctrTitle"/>
          </p:nvPr>
        </p:nvSpPr>
        <p:spPr>
          <a:xfrm>
            <a:off x="632750" y="2565399"/>
            <a:ext cx="7988736" cy="1828801"/>
          </a:xfrm>
        </p:spPr>
        <p:txBody>
          <a:bodyPr anchor="b" anchorCtr="0">
            <a:noAutofit/>
          </a:bodyPr>
          <a:lstStyle>
            <a:lvl1pPr>
              <a:lnSpc>
                <a:spcPts val="7000"/>
              </a:lnSpc>
              <a:defRPr sz="6600" b="1" i="0">
                <a:solidFill>
                  <a:schemeClr val="tx1"/>
                </a:solidFill>
                <a:latin typeface="Barlow Semi Condensed SemiBold" pitchFamily="2" charset="77"/>
                <a:cs typeface="Calibri Light" panose="020F030202020403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1731E951-13C7-7E4B-8209-F90A4844C957}"/>
              </a:ext>
            </a:extLst>
          </p:cNvPr>
          <p:cNvSpPr>
            <a:spLocks noGrp="1"/>
          </p:cNvSpPr>
          <p:nvPr>
            <p:ph type="subTitle" idx="1" hasCustomPrompt="1"/>
          </p:nvPr>
        </p:nvSpPr>
        <p:spPr>
          <a:xfrm>
            <a:off x="632750" y="4446382"/>
            <a:ext cx="5486400" cy="405017"/>
          </a:xfrm>
        </p:spPr>
        <p:txBody>
          <a:bodyPr>
            <a:noAutofit/>
          </a:bodyPr>
          <a:lstStyle>
            <a:lvl1pPr marL="0" indent="0" algn="l">
              <a:buNone/>
              <a:defRPr sz="2133" b="1" i="0">
                <a:solidFill>
                  <a:srgbClr val="1565C0"/>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STYLE</a:t>
            </a:r>
          </a:p>
        </p:txBody>
      </p:sp>
    </p:spTree>
    <p:extLst>
      <p:ext uri="{BB962C8B-B14F-4D97-AF65-F5344CB8AC3E}">
        <p14:creationId xmlns:p14="http://schemas.microsoft.com/office/powerpoint/2010/main" val="2944588034"/>
      </p:ext>
    </p:extLst>
  </p:cSld>
  <p:clrMapOvr>
    <a:masterClrMapping/>
  </p:clrMapOvr>
  <p:extLst mod="1">
    <p:ext uri="{DCECCB84-F9BA-43D5-87BE-67443E8EF086}">
      <p15:sldGuideLst xmlns:p15="http://schemas.microsoft.com/office/powerpoint/2012/main">
        <p15:guide id="1" pos="4056">
          <p15:clr>
            <a:srgbClr val="FBAE40"/>
          </p15:clr>
        </p15:guide>
        <p15:guide id="2" orient="horz" pos="648">
          <p15:clr>
            <a:srgbClr val="FBAE40"/>
          </p15:clr>
        </p15:guide>
        <p15:guide id="3" orient="horz" pos="288">
          <p15:clr>
            <a:srgbClr val="FBAE40"/>
          </p15:clr>
        </p15:guide>
        <p15:guide id="4" pos="38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_Volleybal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97453"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AF88E988-FB04-AB4E-BE5A-59F242AF7F7A}" type="slidenum">
              <a:rPr lang="en-US" smtClean="0"/>
              <a:pPr/>
              <a:t>‹#›</a:t>
            </a:fld>
            <a:endParaRPr lang="en-US" dirty="0"/>
          </a:p>
        </p:txBody>
      </p:sp>
      <p:sp>
        <p:nvSpPr>
          <p:cNvPr id="4" name="TextBox 3">
            <a:extLst>
              <a:ext uri="{FF2B5EF4-FFF2-40B4-BE49-F238E27FC236}">
                <a16:creationId xmlns:a16="http://schemas.microsoft.com/office/drawing/2014/main" id="{B9A31908-6E09-1B41-86C7-97786A447BD8}"/>
              </a:ext>
            </a:extLst>
          </p:cNvPr>
          <p:cNvSpPr txBox="1"/>
          <p:nvPr userDrawn="1"/>
        </p:nvSpPr>
        <p:spPr>
          <a:xfrm>
            <a:off x="9635613" y="4640825"/>
            <a:ext cx="0" cy="0"/>
          </a:xfrm>
          <a:prstGeom prst="rect">
            <a:avLst/>
          </a:prstGeom>
        </p:spPr>
        <p:txBody>
          <a:bodyPr wrap="none" rtlCol="0">
            <a:noAutofit/>
          </a:bodyPr>
          <a:lstStyle/>
          <a:p>
            <a:pPr algn="l"/>
            <a:endParaRPr lang="en-US" sz="4800" dirty="0">
              <a:solidFill>
                <a:schemeClr val="bg1"/>
              </a:solidFill>
            </a:endParaRPr>
          </a:p>
        </p:txBody>
      </p:sp>
      <p:pic>
        <p:nvPicPr>
          <p:cNvPr id="12" name="Picture 11">
            <a:extLst>
              <a:ext uri="{FF2B5EF4-FFF2-40B4-BE49-F238E27FC236}">
                <a16:creationId xmlns:a16="http://schemas.microsoft.com/office/drawing/2014/main" id="{A9705B53-D3F1-1640-A0FD-E7B00692A9E0}"/>
              </a:ext>
            </a:extLst>
          </p:cNvPr>
          <p:cNvPicPr>
            <a:picLocks noChangeAspect="1"/>
          </p:cNvPicPr>
          <p:nvPr userDrawn="1"/>
        </p:nvPicPr>
        <p:blipFill>
          <a:blip r:embed="rId3"/>
          <a:stretch>
            <a:fillRect/>
          </a:stretch>
        </p:blipFill>
        <p:spPr>
          <a:xfrm>
            <a:off x="714977" y="611311"/>
            <a:ext cx="2497781" cy="509547"/>
          </a:xfrm>
          <a:prstGeom prst="rect">
            <a:avLst/>
          </a:prstGeom>
        </p:spPr>
      </p:pic>
      <p:sp>
        <p:nvSpPr>
          <p:cNvPr id="7" name="Title 1">
            <a:extLst>
              <a:ext uri="{FF2B5EF4-FFF2-40B4-BE49-F238E27FC236}">
                <a16:creationId xmlns:a16="http://schemas.microsoft.com/office/drawing/2014/main" id="{44C23CCD-ADF3-844B-9C12-E67B9A9BA9DC}"/>
              </a:ext>
            </a:extLst>
          </p:cNvPr>
          <p:cNvSpPr>
            <a:spLocks noGrp="1"/>
          </p:cNvSpPr>
          <p:nvPr>
            <p:ph type="ctrTitle"/>
          </p:nvPr>
        </p:nvSpPr>
        <p:spPr>
          <a:xfrm>
            <a:off x="632750" y="2565399"/>
            <a:ext cx="7988736" cy="1828801"/>
          </a:xfrm>
        </p:spPr>
        <p:txBody>
          <a:bodyPr anchor="b" anchorCtr="0">
            <a:noAutofit/>
          </a:bodyPr>
          <a:lstStyle>
            <a:lvl1pPr>
              <a:lnSpc>
                <a:spcPts val="7000"/>
              </a:lnSpc>
              <a:defRPr sz="6600" b="1" i="0">
                <a:solidFill>
                  <a:schemeClr val="tx1"/>
                </a:solidFill>
                <a:latin typeface="Barlow Semi Condensed SemiBold" pitchFamily="2" charset="77"/>
                <a:cs typeface="Calibri Light" panose="020F030202020403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35A15096-1DEF-F440-B22F-0BC519156A1F}"/>
              </a:ext>
            </a:extLst>
          </p:cNvPr>
          <p:cNvSpPr>
            <a:spLocks noGrp="1"/>
          </p:cNvSpPr>
          <p:nvPr>
            <p:ph type="subTitle" idx="1" hasCustomPrompt="1"/>
          </p:nvPr>
        </p:nvSpPr>
        <p:spPr>
          <a:xfrm>
            <a:off x="632750" y="4446382"/>
            <a:ext cx="5486400" cy="405017"/>
          </a:xfrm>
        </p:spPr>
        <p:txBody>
          <a:bodyPr>
            <a:noAutofit/>
          </a:bodyPr>
          <a:lstStyle>
            <a:lvl1pPr marL="0" indent="0" algn="l">
              <a:buNone/>
              <a:defRPr sz="2133" b="1" i="0">
                <a:solidFill>
                  <a:srgbClr val="1565C0"/>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STYLE</a:t>
            </a:r>
          </a:p>
        </p:txBody>
      </p:sp>
    </p:spTree>
    <p:extLst>
      <p:ext uri="{BB962C8B-B14F-4D97-AF65-F5344CB8AC3E}">
        <p14:creationId xmlns:p14="http://schemas.microsoft.com/office/powerpoint/2010/main" val="3129887519"/>
      </p:ext>
    </p:extLst>
  </p:cSld>
  <p:clrMapOvr>
    <a:masterClrMapping/>
  </p:clrMapOvr>
  <p:extLst mod="1">
    <p:ext uri="{DCECCB84-F9BA-43D5-87BE-67443E8EF086}">
      <p15:sldGuideLst xmlns:p15="http://schemas.microsoft.com/office/powerpoint/2012/main">
        <p15:guide id="1" pos="4056">
          <p15:clr>
            <a:srgbClr val="FBAE40"/>
          </p15:clr>
        </p15:guide>
        <p15:guide id="2" orient="horz" pos="648">
          <p15:clr>
            <a:srgbClr val="FBAE40"/>
          </p15:clr>
        </p15:guide>
        <p15:guide id="3" orient="horz" pos="288">
          <p15:clr>
            <a:srgbClr val="FBAE40"/>
          </p15:clr>
        </p15:guide>
        <p15:guide id="4" pos="38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_Casino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97453"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AF88E988-FB04-AB4E-BE5A-59F242AF7F7A}" type="slidenum">
              <a:rPr lang="en-US" smtClean="0"/>
              <a:pPr/>
              <a:t>‹#›</a:t>
            </a:fld>
            <a:endParaRPr lang="en-US" dirty="0"/>
          </a:p>
        </p:txBody>
      </p:sp>
      <p:sp>
        <p:nvSpPr>
          <p:cNvPr id="4" name="TextBox 3">
            <a:extLst>
              <a:ext uri="{FF2B5EF4-FFF2-40B4-BE49-F238E27FC236}">
                <a16:creationId xmlns:a16="http://schemas.microsoft.com/office/drawing/2014/main" id="{B9A31908-6E09-1B41-86C7-97786A447BD8}"/>
              </a:ext>
            </a:extLst>
          </p:cNvPr>
          <p:cNvSpPr txBox="1"/>
          <p:nvPr userDrawn="1"/>
        </p:nvSpPr>
        <p:spPr>
          <a:xfrm>
            <a:off x="9635613" y="4640825"/>
            <a:ext cx="0" cy="0"/>
          </a:xfrm>
          <a:prstGeom prst="rect">
            <a:avLst/>
          </a:prstGeom>
        </p:spPr>
        <p:txBody>
          <a:bodyPr wrap="none" rtlCol="0">
            <a:noAutofit/>
          </a:bodyPr>
          <a:lstStyle/>
          <a:p>
            <a:pPr algn="l"/>
            <a:endParaRPr lang="en-US" sz="4800" dirty="0">
              <a:solidFill>
                <a:schemeClr val="bg1"/>
              </a:solidFill>
            </a:endParaRPr>
          </a:p>
        </p:txBody>
      </p:sp>
      <p:pic>
        <p:nvPicPr>
          <p:cNvPr id="12" name="Picture 11">
            <a:extLst>
              <a:ext uri="{FF2B5EF4-FFF2-40B4-BE49-F238E27FC236}">
                <a16:creationId xmlns:a16="http://schemas.microsoft.com/office/drawing/2014/main" id="{A9705B53-D3F1-1640-A0FD-E7B00692A9E0}"/>
              </a:ext>
            </a:extLst>
          </p:cNvPr>
          <p:cNvPicPr>
            <a:picLocks noChangeAspect="1"/>
          </p:cNvPicPr>
          <p:nvPr userDrawn="1"/>
        </p:nvPicPr>
        <p:blipFill>
          <a:blip r:embed="rId3"/>
          <a:stretch>
            <a:fillRect/>
          </a:stretch>
        </p:blipFill>
        <p:spPr>
          <a:xfrm>
            <a:off x="714977" y="611311"/>
            <a:ext cx="2497781" cy="509547"/>
          </a:xfrm>
          <a:prstGeom prst="rect">
            <a:avLst/>
          </a:prstGeom>
        </p:spPr>
      </p:pic>
      <p:sp>
        <p:nvSpPr>
          <p:cNvPr id="7" name="Title 1">
            <a:extLst>
              <a:ext uri="{FF2B5EF4-FFF2-40B4-BE49-F238E27FC236}">
                <a16:creationId xmlns:a16="http://schemas.microsoft.com/office/drawing/2014/main" id="{44C23CCD-ADF3-844B-9C12-E67B9A9BA9DC}"/>
              </a:ext>
            </a:extLst>
          </p:cNvPr>
          <p:cNvSpPr>
            <a:spLocks noGrp="1"/>
          </p:cNvSpPr>
          <p:nvPr>
            <p:ph type="ctrTitle"/>
          </p:nvPr>
        </p:nvSpPr>
        <p:spPr>
          <a:xfrm>
            <a:off x="632750" y="2565399"/>
            <a:ext cx="7988736" cy="1828801"/>
          </a:xfrm>
        </p:spPr>
        <p:txBody>
          <a:bodyPr anchor="b" anchorCtr="0">
            <a:noAutofit/>
          </a:bodyPr>
          <a:lstStyle>
            <a:lvl1pPr>
              <a:lnSpc>
                <a:spcPts val="7000"/>
              </a:lnSpc>
              <a:defRPr sz="6600" b="1" i="0">
                <a:solidFill>
                  <a:schemeClr val="tx1"/>
                </a:solidFill>
                <a:latin typeface="Barlow Semi Condensed SemiBold" pitchFamily="2" charset="77"/>
                <a:cs typeface="Calibri Light" panose="020F030202020403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35A15096-1DEF-F440-B22F-0BC519156A1F}"/>
              </a:ext>
            </a:extLst>
          </p:cNvPr>
          <p:cNvSpPr>
            <a:spLocks noGrp="1"/>
          </p:cNvSpPr>
          <p:nvPr>
            <p:ph type="subTitle" idx="1" hasCustomPrompt="1"/>
          </p:nvPr>
        </p:nvSpPr>
        <p:spPr>
          <a:xfrm>
            <a:off x="632750" y="4446382"/>
            <a:ext cx="5486400" cy="405017"/>
          </a:xfrm>
        </p:spPr>
        <p:txBody>
          <a:bodyPr>
            <a:noAutofit/>
          </a:bodyPr>
          <a:lstStyle>
            <a:lvl1pPr marL="0" indent="0" algn="l">
              <a:buNone/>
              <a:defRPr sz="2133" b="1" i="0">
                <a:solidFill>
                  <a:srgbClr val="1565C0"/>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STYLE</a:t>
            </a:r>
          </a:p>
        </p:txBody>
      </p:sp>
    </p:spTree>
    <p:extLst>
      <p:ext uri="{BB962C8B-B14F-4D97-AF65-F5344CB8AC3E}">
        <p14:creationId xmlns:p14="http://schemas.microsoft.com/office/powerpoint/2010/main" val="267011037"/>
      </p:ext>
    </p:extLst>
  </p:cSld>
  <p:clrMapOvr>
    <a:masterClrMapping/>
  </p:clrMapOvr>
  <p:extLst mod="1">
    <p:ext uri="{DCECCB84-F9BA-43D5-87BE-67443E8EF086}">
      <p15:sldGuideLst xmlns:p15="http://schemas.microsoft.com/office/powerpoint/2012/main">
        <p15:guide id="1" pos="4056">
          <p15:clr>
            <a:srgbClr val="FBAE40"/>
          </p15:clr>
        </p15:guide>
        <p15:guide id="2" orient="horz" pos="648">
          <p15:clr>
            <a:srgbClr val="FBAE40"/>
          </p15:clr>
        </p15:guide>
        <p15:guide id="3" orient="horz" pos="288">
          <p15:clr>
            <a:srgbClr val="FBAE40"/>
          </p15:clr>
        </p15:guide>
        <p15:guide id="4" pos="38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_Casin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97453" y="6356350"/>
            <a:ext cx="2743200" cy="365125"/>
          </a:xfrm>
        </p:spPr>
        <p:txBody>
          <a:bodyPr/>
          <a:lstStyle>
            <a:lvl1pPr>
              <a:defRPr b="0" i="0">
                <a:solidFill>
                  <a:schemeClr val="bg1"/>
                </a:solidFill>
                <a:latin typeface="Lato" panose="020F0502020204030203" pitchFamily="34" charset="77"/>
                <a:ea typeface="Dotum" panose="020B0600000101010101" pitchFamily="34" charset="-127"/>
                <a:cs typeface="Calibri Light" panose="020F0302020204030204" pitchFamily="34" charset="0"/>
              </a:defRPr>
            </a:lvl1pPr>
          </a:lstStyle>
          <a:p>
            <a:fld id="{AF88E988-FB04-AB4E-BE5A-59F242AF7F7A}" type="slidenum">
              <a:rPr lang="en-US" smtClean="0"/>
              <a:pPr/>
              <a:t>‹#›</a:t>
            </a:fld>
            <a:endParaRPr lang="en-US" dirty="0"/>
          </a:p>
        </p:txBody>
      </p:sp>
      <p:sp>
        <p:nvSpPr>
          <p:cNvPr id="4" name="TextBox 3">
            <a:extLst>
              <a:ext uri="{FF2B5EF4-FFF2-40B4-BE49-F238E27FC236}">
                <a16:creationId xmlns:a16="http://schemas.microsoft.com/office/drawing/2014/main" id="{B9A31908-6E09-1B41-86C7-97786A447BD8}"/>
              </a:ext>
            </a:extLst>
          </p:cNvPr>
          <p:cNvSpPr txBox="1"/>
          <p:nvPr userDrawn="1"/>
        </p:nvSpPr>
        <p:spPr>
          <a:xfrm>
            <a:off x="9635613" y="4640825"/>
            <a:ext cx="0" cy="0"/>
          </a:xfrm>
          <a:prstGeom prst="rect">
            <a:avLst/>
          </a:prstGeom>
        </p:spPr>
        <p:txBody>
          <a:bodyPr wrap="none" rtlCol="0">
            <a:noAutofit/>
          </a:bodyPr>
          <a:lstStyle/>
          <a:p>
            <a:pPr algn="l"/>
            <a:endParaRPr lang="en-US" sz="4800" dirty="0">
              <a:solidFill>
                <a:schemeClr val="bg1"/>
              </a:solidFill>
            </a:endParaRPr>
          </a:p>
        </p:txBody>
      </p:sp>
      <p:pic>
        <p:nvPicPr>
          <p:cNvPr id="12" name="Picture 11">
            <a:extLst>
              <a:ext uri="{FF2B5EF4-FFF2-40B4-BE49-F238E27FC236}">
                <a16:creationId xmlns:a16="http://schemas.microsoft.com/office/drawing/2014/main" id="{A9705B53-D3F1-1640-A0FD-E7B00692A9E0}"/>
              </a:ext>
            </a:extLst>
          </p:cNvPr>
          <p:cNvPicPr>
            <a:picLocks noChangeAspect="1"/>
          </p:cNvPicPr>
          <p:nvPr userDrawn="1"/>
        </p:nvPicPr>
        <p:blipFill>
          <a:blip r:embed="rId3"/>
          <a:stretch>
            <a:fillRect/>
          </a:stretch>
        </p:blipFill>
        <p:spPr>
          <a:xfrm>
            <a:off x="714977" y="611311"/>
            <a:ext cx="2497781" cy="509547"/>
          </a:xfrm>
          <a:prstGeom prst="rect">
            <a:avLst/>
          </a:prstGeom>
        </p:spPr>
      </p:pic>
      <p:sp>
        <p:nvSpPr>
          <p:cNvPr id="7" name="Title 1">
            <a:extLst>
              <a:ext uri="{FF2B5EF4-FFF2-40B4-BE49-F238E27FC236}">
                <a16:creationId xmlns:a16="http://schemas.microsoft.com/office/drawing/2014/main" id="{44C23CCD-ADF3-844B-9C12-E67B9A9BA9DC}"/>
              </a:ext>
            </a:extLst>
          </p:cNvPr>
          <p:cNvSpPr>
            <a:spLocks noGrp="1"/>
          </p:cNvSpPr>
          <p:nvPr>
            <p:ph type="ctrTitle"/>
          </p:nvPr>
        </p:nvSpPr>
        <p:spPr>
          <a:xfrm>
            <a:off x="632750" y="2565399"/>
            <a:ext cx="7988736" cy="1828801"/>
          </a:xfrm>
        </p:spPr>
        <p:txBody>
          <a:bodyPr anchor="b" anchorCtr="0">
            <a:noAutofit/>
          </a:bodyPr>
          <a:lstStyle>
            <a:lvl1pPr>
              <a:lnSpc>
                <a:spcPts val="7000"/>
              </a:lnSpc>
              <a:defRPr sz="6600" b="1" i="0">
                <a:solidFill>
                  <a:schemeClr val="tx1"/>
                </a:solidFill>
                <a:latin typeface="Barlow Semi Condensed SemiBold" pitchFamily="2" charset="77"/>
                <a:cs typeface="Calibri Light" panose="020F030202020403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35A15096-1DEF-F440-B22F-0BC519156A1F}"/>
              </a:ext>
            </a:extLst>
          </p:cNvPr>
          <p:cNvSpPr>
            <a:spLocks noGrp="1"/>
          </p:cNvSpPr>
          <p:nvPr>
            <p:ph type="subTitle" idx="1" hasCustomPrompt="1"/>
          </p:nvPr>
        </p:nvSpPr>
        <p:spPr>
          <a:xfrm>
            <a:off x="632750" y="4446382"/>
            <a:ext cx="5486400" cy="405017"/>
          </a:xfrm>
        </p:spPr>
        <p:txBody>
          <a:bodyPr>
            <a:noAutofit/>
          </a:bodyPr>
          <a:lstStyle>
            <a:lvl1pPr marL="0" indent="0" algn="l">
              <a:buNone/>
              <a:defRPr sz="2133" b="1" i="0">
                <a:solidFill>
                  <a:srgbClr val="1565C0"/>
                </a:solidFill>
                <a:latin typeface="Barlow Semi Condensed SemiBold" pitchFamily="2" charset="77"/>
                <a:ea typeface="Segoe UI Historic" panose="020B0502040204020203" pitchFamily="34" charset="0"/>
                <a:cs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STYLE</a:t>
            </a:r>
          </a:p>
        </p:txBody>
      </p:sp>
    </p:spTree>
    <p:extLst>
      <p:ext uri="{BB962C8B-B14F-4D97-AF65-F5344CB8AC3E}">
        <p14:creationId xmlns:p14="http://schemas.microsoft.com/office/powerpoint/2010/main" val="552210641"/>
      </p:ext>
    </p:extLst>
  </p:cSld>
  <p:clrMapOvr>
    <a:masterClrMapping/>
  </p:clrMapOvr>
  <p:extLst mod="1">
    <p:ext uri="{DCECCB84-F9BA-43D5-87BE-67443E8EF086}">
      <p15:sldGuideLst xmlns:p15="http://schemas.microsoft.com/office/powerpoint/2012/main">
        <p15:guide id="1" pos="4056">
          <p15:clr>
            <a:srgbClr val="FBAE40"/>
          </p15:clr>
        </p15:guide>
        <p15:guide id="2" orient="horz" pos="648">
          <p15:clr>
            <a:srgbClr val="FBAE40"/>
          </p15:clr>
        </p15:guide>
        <p15:guide id="3" orient="horz" pos="288">
          <p15:clr>
            <a:srgbClr val="FBAE40"/>
          </p15:clr>
        </p15:guide>
        <p15:guide id="4" pos="3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9DFB99-648F-D847-A9CC-8A288FE440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8ECC630-E702-7940-BA83-8D6DBFF6F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D2E83-42A1-CE4C-A111-8C17B56EF9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Lato" panose="020F0502020204030203" pitchFamily="34" charset="77"/>
              </a:defRPr>
            </a:lvl1pPr>
          </a:lstStyle>
          <a:p>
            <a:fld id="{321F6070-89FD-3344-9FF8-428B13202DC1}" type="datetimeFigureOut">
              <a:rPr lang="en-US" smtClean="0"/>
              <a:pPr/>
              <a:t>9/19/2019</a:t>
            </a:fld>
            <a:endParaRPr lang="en-US"/>
          </a:p>
        </p:txBody>
      </p:sp>
      <p:sp>
        <p:nvSpPr>
          <p:cNvPr id="5" name="Footer Placeholder 4">
            <a:extLst>
              <a:ext uri="{FF2B5EF4-FFF2-40B4-BE49-F238E27FC236}">
                <a16:creationId xmlns:a16="http://schemas.microsoft.com/office/drawing/2014/main" id="{320A9C4B-E73B-C743-B32B-D46F7D6B2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Lato" panose="020F0502020204030203" pitchFamily="34" charset="77"/>
              </a:defRPr>
            </a:lvl1pPr>
          </a:lstStyle>
          <a:p>
            <a:endParaRPr lang="en-US"/>
          </a:p>
        </p:txBody>
      </p:sp>
      <p:sp>
        <p:nvSpPr>
          <p:cNvPr id="6" name="Slide Number Placeholder 5">
            <a:extLst>
              <a:ext uri="{FF2B5EF4-FFF2-40B4-BE49-F238E27FC236}">
                <a16:creationId xmlns:a16="http://schemas.microsoft.com/office/drawing/2014/main" id="{153147D0-E34F-FE46-9092-52860BB80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Lato" panose="020F0502020204030203" pitchFamily="34" charset="77"/>
              </a:defRPr>
            </a:lvl1pPr>
          </a:lstStyle>
          <a:p>
            <a:fld id="{1AC822C8-30BD-2245-90EC-F03DBA57A2D0}" type="slidenum">
              <a:rPr lang="en-US" smtClean="0"/>
              <a:pPr/>
              <a:t>‹#›</a:t>
            </a:fld>
            <a:endParaRPr lang="en-US"/>
          </a:p>
        </p:txBody>
      </p:sp>
    </p:spTree>
    <p:extLst>
      <p:ext uri="{BB962C8B-B14F-4D97-AF65-F5344CB8AC3E}">
        <p14:creationId xmlns:p14="http://schemas.microsoft.com/office/powerpoint/2010/main" val="312472479"/>
      </p:ext>
    </p:extLst>
  </p:cSld>
  <p:clrMap bg1="lt1" tx1="dk1" bg2="lt2" tx2="dk2" accent1="accent1" accent2="accent2" accent3="accent3" accent4="accent4" accent5="accent5" accent6="accent6" hlink="hlink" folHlink="folHlink"/>
  <p:sldLayoutIdLst>
    <p:sldLayoutId id="2147483664" r:id="rId1"/>
    <p:sldLayoutId id="2147483686" r:id="rId2"/>
    <p:sldLayoutId id="2147483687" r:id="rId3"/>
    <p:sldLayoutId id="2147483688" r:id="rId4"/>
    <p:sldLayoutId id="2147483689" r:id="rId5"/>
    <p:sldLayoutId id="2147483691" r:id="rId6"/>
    <p:sldLayoutId id="2147483690" r:id="rId7"/>
    <p:sldLayoutId id="2147483700" r:id="rId8"/>
    <p:sldLayoutId id="2147483701" r:id="rId9"/>
    <p:sldLayoutId id="2147483702" r:id="rId10"/>
    <p:sldLayoutId id="2147483703" r:id="rId11"/>
    <p:sldLayoutId id="2147483682" r:id="rId12"/>
    <p:sldLayoutId id="2147483667" r:id="rId13"/>
    <p:sldLayoutId id="2147483668" r:id="rId14"/>
    <p:sldLayoutId id="2147483669" r:id="rId15"/>
    <p:sldLayoutId id="2147483685" r:id="rId16"/>
    <p:sldLayoutId id="214748367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677" r:id="rId26"/>
    <p:sldLayoutId id="2147483681" r:id="rId27"/>
    <p:sldLayoutId id="2147483683" r:id="rId28"/>
    <p:sldLayoutId id="2147483684" r:id="rId29"/>
  </p:sldLayoutIdLst>
  <p:txStyles>
    <p:titleStyle>
      <a:lvl1pPr algn="l" defTabSz="914400" rtl="0" eaLnBrk="1" latinLnBrk="0" hangingPunct="1">
        <a:lnSpc>
          <a:spcPct val="90000"/>
        </a:lnSpc>
        <a:spcBef>
          <a:spcPct val="0"/>
        </a:spcBef>
        <a:buNone/>
        <a:defRPr sz="4400" b="1" i="0" kern="1200">
          <a:solidFill>
            <a:schemeClr val="tx1"/>
          </a:solidFill>
          <a:latin typeface="Barlow Semi Condensed Semi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gif"/><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AA87-66CF-2643-892F-F954B2558ED4}"/>
              </a:ext>
            </a:extLst>
          </p:cNvPr>
          <p:cNvSpPr>
            <a:spLocks noGrp="1"/>
          </p:cNvSpPr>
          <p:nvPr>
            <p:ph type="ctrTitle"/>
          </p:nvPr>
        </p:nvSpPr>
        <p:spPr/>
        <p:txBody>
          <a:bodyPr/>
          <a:lstStyle/>
          <a:p>
            <a:r>
              <a:rPr lang="en-US" dirty="0" smtClean="0"/>
              <a:t>Vilnius Tech Leads:</a:t>
            </a:r>
            <a:br>
              <a:rPr lang="en-US" dirty="0" smtClean="0"/>
            </a:br>
            <a:r>
              <a:rPr lang="en-US" dirty="0" smtClean="0"/>
              <a:t>The Agile One</a:t>
            </a:r>
            <a:endParaRPr lang="en-US" dirty="0"/>
          </a:p>
        </p:txBody>
      </p:sp>
      <p:sp>
        <p:nvSpPr>
          <p:cNvPr id="3" name="Subtitle 2">
            <a:extLst>
              <a:ext uri="{FF2B5EF4-FFF2-40B4-BE49-F238E27FC236}">
                <a16:creationId xmlns:a16="http://schemas.microsoft.com/office/drawing/2014/main" id="{3D3B8377-8CDE-DF4A-948A-00D8686A8E03}"/>
              </a:ext>
            </a:extLst>
          </p:cNvPr>
          <p:cNvSpPr>
            <a:spLocks noGrp="1"/>
          </p:cNvSpPr>
          <p:nvPr>
            <p:ph type="subTitle" idx="1"/>
          </p:nvPr>
        </p:nvSpPr>
        <p:spPr>
          <a:xfrm>
            <a:off x="3281356" y="5382609"/>
            <a:ext cx="6044497" cy="391432"/>
          </a:xfrm>
        </p:spPr>
        <p:txBody>
          <a:bodyPr/>
          <a:lstStyle/>
          <a:p>
            <a:r>
              <a:rPr lang="en-US" dirty="0" smtClean="0"/>
              <a:t>Nerijus Kliukas | Agile Coach</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25" y="4468059"/>
            <a:ext cx="2220531" cy="2220531"/>
          </a:xfrm>
          <a:prstGeom prst="rect">
            <a:avLst/>
          </a:prstGeom>
          <a:ln>
            <a:noFill/>
          </a:ln>
          <a:effectLst>
            <a:outerShdw blurRad="292100" dist="139700" dir="2700000" algn="tl" rotWithShape="0">
              <a:srgbClr val="333333">
                <a:alpha val="65000"/>
              </a:srgbClr>
            </a:outerShdw>
          </a:effectLst>
        </p:spPr>
      </p:pic>
      <p:pic>
        <p:nvPicPr>
          <p:cNvPr id="1026" name="Picture 2" descr="Vaizdo rezultatas pagal uÅ¾klausÄ âlinkedin logoâ"/>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842" y="5785515"/>
            <a:ext cx="313938" cy="313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5E5B44-4FA0-9846-87EB-48933B0B823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75012" y="6289300"/>
            <a:ext cx="902249" cy="441918"/>
          </a:xfrm>
          <a:prstGeom prst="rect">
            <a:avLst/>
          </a:prstGeom>
        </p:spPr>
      </p:pic>
      <p:pic>
        <p:nvPicPr>
          <p:cNvPr id="7" name="Picture 6">
            <a:extLst>
              <a:ext uri="{FF2B5EF4-FFF2-40B4-BE49-F238E27FC236}">
                <a16:creationId xmlns:a16="http://schemas.microsoft.com/office/drawing/2014/main" id="{87EA0987-5A28-0C47-96D9-B7C3D25BE73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695753" y="5746654"/>
            <a:ext cx="430904" cy="984564"/>
          </a:xfrm>
          <a:prstGeom prst="rect">
            <a:avLst/>
          </a:prstGeom>
        </p:spPr>
      </p:pic>
      <p:pic>
        <p:nvPicPr>
          <p:cNvPr id="8" name="Picture 7">
            <a:extLst>
              <a:ext uri="{FF2B5EF4-FFF2-40B4-BE49-F238E27FC236}">
                <a16:creationId xmlns:a16="http://schemas.microsoft.com/office/drawing/2014/main" id="{DEE4520C-72A5-E843-8C21-B9CF5D2ADC5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41371" y="5983068"/>
            <a:ext cx="1054382" cy="1054382"/>
          </a:xfrm>
          <a:prstGeom prst="rect">
            <a:avLst/>
          </a:prstGeom>
        </p:spPr>
      </p:pic>
      <p:pic>
        <p:nvPicPr>
          <p:cNvPr id="9" name="Picture 8">
            <a:extLst>
              <a:ext uri="{FF2B5EF4-FFF2-40B4-BE49-F238E27FC236}">
                <a16:creationId xmlns:a16="http://schemas.microsoft.com/office/drawing/2014/main" id="{22172850-F735-4145-B47C-9605B64780B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22722" y="6258069"/>
            <a:ext cx="1212450" cy="504381"/>
          </a:xfrm>
          <a:prstGeom prst="rect">
            <a:avLst/>
          </a:prstGeom>
        </p:spPr>
      </p:pic>
      <p:pic>
        <p:nvPicPr>
          <p:cNvPr id="10" name="Picture 2" descr="https://img.uefa.com/imgml/uefaorg/new/logo.png">
            <a:extLst>
              <a:ext uri="{FF2B5EF4-FFF2-40B4-BE49-F238E27FC236}">
                <a16:creationId xmlns:a16="http://schemas.microsoft.com/office/drawing/2014/main" id="{654FAF1D-DC2B-0642-A9E8-7BB2DEF1665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988152" y="6115774"/>
            <a:ext cx="648239" cy="6482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419D0AC-4086-DF42-BA6E-98874F885CE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26400" y="6005884"/>
            <a:ext cx="866846" cy="866846"/>
          </a:xfrm>
          <a:prstGeom prst="rect">
            <a:avLst/>
          </a:prstGeom>
        </p:spPr>
      </p:pic>
      <p:pic>
        <p:nvPicPr>
          <p:cNvPr id="13" name="Picture 12"/>
          <p:cNvPicPr>
            <a:picLocks noChangeAspect="1"/>
          </p:cNvPicPr>
          <p:nvPr/>
        </p:nvPicPr>
        <p:blipFill>
          <a:blip r:embed="rId11"/>
          <a:stretch>
            <a:fillRect/>
          </a:stretch>
        </p:blipFill>
        <p:spPr>
          <a:xfrm>
            <a:off x="3773047" y="5780222"/>
            <a:ext cx="322320" cy="319231"/>
          </a:xfrm>
          <a:prstGeom prst="rect">
            <a:avLst/>
          </a:prstGeom>
        </p:spPr>
      </p:pic>
    </p:spTree>
    <p:extLst>
      <p:ext uri="{BB962C8B-B14F-4D97-AF65-F5344CB8AC3E}">
        <p14:creationId xmlns:p14="http://schemas.microsoft.com/office/powerpoint/2010/main" val="1919174400"/>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172ED0-C955-B747-9DD8-649878671216}"/>
              </a:ext>
            </a:extLst>
          </p:cNvPr>
          <p:cNvSpPr>
            <a:spLocks noGrp="1"/>
          </p:cNvSpPr>
          <p:nvPr>
            <p:ph type="body" sz="quarter" idx="10"/>
          </p:nvPr>
        </p:nvSpPr>
        <p:spPr>
          <a:xfrm>
            <a:off x="4247148" y="2857500"/>
            <a:ext cx="3612146" cy="1143000"/>
          </a:xfrm>
        </p:spPr>
        <p:txBody>
          <a:bodyPr>
            <a:normAutofit/>
          </a:bodyPr>
          <a:lstStyle/>
          <a:p>
            <a:r>
              <a:rPr lang="en-US" dirty="0" smtClean="0"/>
              <a:t>Thank you</a:t>
            </a:r>
            <a:endParaRPr lang="en-US" dirty="0"/>
          </a:p>
        </p:txBody>
      </p:sp>
    </p:spTree>
    <p:extLst>
      <p:ext uri="{BB962C8B-B14F-4D97-AF65-F5344CB8AC3E}">
        <p14:creationId xmlns:p14="http://schemas.microsoft.com/office/powerpoint/2010/main" val="400688480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172ED0-C955-B747-9DD8-649878671216}"/>
              </a:ext>
            </a:extLst>
          </p:cNvPr>
          <p:cNvSpPr>
            <a:spLocks noGrp="1"/>
          </p:cNvSpPr>
          <p:nvPr>
            <p:ph type="body" sz="quarter" idx="10"/>
          </p:nvPr>
        </p:nvSpPr>
        <p:spPr>
          <a:xfrm>
            <a:off x="635001" y="2857500"/>
            <a:ext cx="8146831" cy="1143000"/>
          </a:xfrm>
        </p:spPr>
        <p:txBody>
          <a:bodyPr>
            <a:normAutofit/>
          </a:bodyPr>
          <a:lstStyle/>
          <a:p>
            <a:r>
              <a:rPr lang="en-US" dirty="0" smtClean="0"/>
              <a:t>Appendix</a:t>
            </a:r>
            <a:endParaRPr lang="en-US" dirty="0"/>
          </a:p>
        </p:txBody>
      </p:sp>
    </p:spTree>
    <p:extLst>
      <p:ext uri="{BB962C8B-B14F-4D97-AF65-F5344CB8AC3E}">
        <p14:creationId xmlns:p14="http://schemas.microsoft.com/office/powerpoint/2010/main" val="73485572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17266D-19F3-400F-BE93-60D78460470D}"/>
              </a:ext>
            </a:extLst>
          </p:cNvPr>
          <p:cNvSpPr>
            <a:spLocks noGrp="1"/>
          </p:cNvSpPr>
          <p:nvPr>
            <p:ph type="title"/>
          </p:nvPr>
        </p:nvSpPr>
        <p:spPr/>
        <p:txBody>
          <a:bodyPr anchor="ctr" anchorCtr="0">
            <a:noAutofit/>
          </a:bodyPr>
          <a:lstStyle/>
          <a:p>
            <a:r>
              <a:rPr lang="en-US" dirty="0" smtClean="0"/>
              <a:t>Ideal Agile Team Member: Interview questions</a:t>
            </a:r>
            <a:endParaRPr lang="en-US" dirty="0"/>
          </a:p>
        </p:txBody>
      </p:sp>
      <p:sp>
        <p:nvSpPr>
          <p:cNvPr id="3" name="Slide Number Placeholder 2"/>
          <p:cNvSpPr>
            <a:spLocks noGrp="1"/>
          </p:cNvSpPr>
          <p:nvPr>
            <p:ph type="sldNum" sz="quarter" idx="12"/>
          </p:nvPr>
        </p:nvSpPr>
        <p:spPr/>
        <p:txBody>
          <a:bodyPr/>
          <a:lstStyle/>
          <a:p>
            <a:fld id="{2066355A-084C-D24E-9AD2-7E4FC41EA627}" type="slidenum">
              <a:rPr lang="en-US"/>
              <a:pPr/>
              <a:t>12</a:t>
            </a:fld>
            <a:endParaRPr lang="en-US" dirty="0"/>
          </a:p>
        </p:txBody>
      </p:sp>
      <p:sp>
        <p:nvSpPr>
          <p:cNvPr id="12" name="TextBox 11"/>
          <p:cNvSpPr txBox="1"/>
          <p:nvPr/>
        </p:nvSpPr>
        <p:spPr>
          <a:xfrm>
            <a:off x="5933441" y="7328747"/>
            <a:ext cx="184731" cy="461665"/>
          </a:xfrm>
          <a:prstGeom prst="rect">
            <a:avLst/>
          </a:prstGeom>
          <a:noFill/>
        </p:spPr>
        <p:txBody>
          <a:bodyPr wrap="none" rtlCol="0">
            <a:spAutoFit/>
          </a:bodyPr>
          <a:lstStyle/>
          <a:p>
            <a:pPr defTabSz="609585">
              <a:defRPr/>
            </a:pPr>
            <a:endParaRPr lang="en-US" sz="2400" dirty="0">
              <a:solidFill>
                <a:prstClr val="black"/>
              </a:solidFill>
              <a:latin typeface="Calibri" panose="020F050202020403020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428" y="2048116"/>
            <a:ext cx="571500" cy="457200"/>
          </a:xfrm>
          <a:prstGeom prst="rect">
            <a:avLst/>
          </a:prstGeom>
        </p:spPr>
      </p:pic>
      <p:pic>
        <p:nvPicPr>
          <p:cNvPr id="8" name="Picture 7">
            <a:extLst>
              <a:ext uri="{FF2B5EF4-FFF2-40B4-BE49-F238E27FC236}">
                <a16:creationId xmlns:a16="http://schemas.microsoft.com/office/drawing/2014/main" id="{F11DCD6C-07BE-4C4C-93BF-CF75EA8BC765}"/>
              </a:ext>
            </a:extLst>
          </p:cNvPr>
          <p:cNvPicPr>
            <a:picLocks noChangeAspect="1"/>
          </p:cNvPicPr>
          <p:nvPr/>
        </p:nvPicPr>
        <p:blipFill>
          <a:blip r:embed="rId4"/>
          <a:stretch>
            <a:fillRect/>
          </a:stretch>
        </p:blipFill>
        <p:spPr>
          <a:xfrm>
            <a:off x="916578" y="3822513"/>
            <a:ext cx="457200" cy="36576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65" y="5404098"/>
            <a:ext cx="268225" cy="357633"/>
          </a:xfrm>
          <a:prstGeom prst="rect">
            <a:avLst/>
          </a:prstGeom>
        </p:spPr>
      </p:pic>
      <p:sp>
        <p:nvSpPr>
          <p:cNvPr id="2" name="Oval 1"/>
          <p:cNvSpPr/>
          <p:nvPr/>
        </p:nvSpPr>
        <p:spPr>
          <a:xfrm>
            <a:off x="609600" y="1741139"/>
            <a:ext cx="1071154" cy="1071154"/>
          </a:xfrm>
          <a:prstGeom prst="ellipse">
            <a:avLst/>
          </a:prstGeom>
          <a:solidFill>
            <a:srgbClr val="73767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09600" y="3469816"/>
            <a:ext cx="1071154" cy="1071154"/>
          </a:xfrm>
          <a:prstGeom prst="ellipse">
            <a:avLst/>
          </a:prstGeom>
          <a:solidFill>
            <a:srgbClr val="73767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09600" y="5047337"/>
            <a:ext cx="1071154" cy="1071154"/>
          </a:xfrm>
          <a:prstGeom prst="ellipse">
            <a:avLst/>
          </a:prstGeom>
          <a:solidFill>
            <a:srgbClr val="73767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5">
            <a:extLst>
              <a:ext uri="{FF2B5EF4-FFF2-40B4-BE49-F238E27FC236}">
                <a16:creationId xmlns:a16="http://schemas.microsoft.com/office/drawing/2014/main" id="{419F188E-6A33-404A-BFEF-C49E181059FD}"/>
              </a:ext>
            </a:extLst>
          </p:cNvPr>
          <p:cNvSpPr txBox="1">
            <a:spLocks/>
          </p:cNvSpPr>
          <p:nvPr/>
        </p:nvSpPr>
        <p:spPr>
          <a:xfrm>
            <a:off x="679268" y="2781573"/>
            <a:ext cx="1001486" cy="283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1"/>
                </a:solidFill>
                <a:latin typeface="Barlow Semi Condensed SemiBold" pitchFamily="2" charset="77"/>
              </a:rPr>
              <a:t>Humble</a:t>
            </a:r>
          </a:p>
        </p:txBody>
      </p:sp>
      <p:sp>
        <p:nvSpPr>
          <p:cNvPr id="16" name="Text Placeholder 5">
            <a:extLst>
              <a:ext uri="{FF2B5EF4-FFF2-40B4-BE49-F238E27FC236}">
                <a16:creationId xmlns:a16="http://schemas.microsoft.com/office/drawing/2014/main" id="{419F188E-6A33-404A-BFEF-C49E181059FD}"/>
              </a:ext>
            </a:extLst>
          </p:cNvPr>
          <p:cNvSpPr txBox="1">
            <a:spLocks/>
          </p:cNvSpPr>
          <p:nvPr/>
        </p:nvSpPr>
        <p:spPr>
          <a:xfrm>
            <a:off x="718456" y="4468928"/>
            <a:ext cx="923109" cy="325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Hungry</a:t>
            </a:r>
            <a:endParaRPr lang="en-US" sz="2000" b="1" dirty="0">
              <a:solidFill>
                <a:schemeClr val="accent1"/>
              </a:solidFill>
              <a:latin typeface="Barlow Semi Condensed SemiBold" pitchFamily="2" charset="77"/>
            </a:endParaRPr>
          </a:p>
        </p:txBody>
      </p:sp>
      <p:sp>
        <p:nvSpPr>
          <p:cNvPr id="17" name="Text Placeholder 5">
            <a:extLst>
              <a:ext uri="{FF2B5EF4-FFF2-40B4-BE49-F238E27FC236}">
                <a16:creationId xmlns:a16="http://schemas.microsoft.com/office/drawing/2014/main" id="{419F188E-6A33-404A-BFEF-C49E181059FD}"/>
              </a:ext>
            </a:extLst>
          </p:cNvPr>
          <p:cNvSpPr txBox="1">
            <a:spLocks/>
          </p:cNvSpPr>
          <p:nvPr/>
        </p:nvSpPr>
        <p:spPr>
          <a:xfrm>
            <a:off x="333101" y="6074543"/>
            <a:ext cx="1693817" cy="3777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(People) Smart</a:t>
            </a:r>
            <a:endParaRPr lang="en-US" sz="2000" b="1" dirty="0">
              <a:solidFill>
                <a:schemeClr val="accent1"/>
              </a:solidFill>
              <a:latin typeface="Barlow Semi Condensed SemiBold" pitchFamily="2" charset="77"/>
            </a:endParaRPr>
          </a:p>
        </p:txBody>
      </p:sp>
      <p:sp>
        <p:nvSpPr>
          <p:cNvPr id="18" name="Text Placeholder 6">
            <a:extLst>
              <a:ext uri="{FF2B5EF4-FFF2-40B4-BE49-F238E27FC236}">
                <a16:creationId xmlns:a16="http://schemas.microsoft.com/office/drawing/2014/main" id="{0CD7E494-FC6C-C940-8AFF-4D435B170F18}"/>
              </a:ext>
            </a:extLst>
          </p:cNvPr>
          <p:cNvSpPr txBox="1">
            <a:spLocks/>
          </p:cNvSpPr>
          <p:nvPr/>
        </p:nvSpPr>
        <p:spPr>
          <a:xfrm>
            <a:off x="1680754" y="1737033"/>
            <a:ext cx="4093029" cy="13284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2"/>
                </a:solidFill>
              </a:rPr>
              <a:t>Great team players lack excessive ego or concerns about status. They are quick to point out the contributions of others and slow to seek attention for their own. They share credit. Emphasize team over self, and define success collectively rather than individually.</a:t>
            </a:r>
          </a:p>
        </p:txBody>
      </p:sp>
      <p:sp>
        <p:nvSpPr>
          <p:cNvPr id="19" name="Text Placeholder 6">
            <a:extLst>
              <a:ext uri="{FF2B5EF4-FFF2-40B4-BE49-F238E27FC236}">
                <a16:creationId xmlns:a16="http://schemas.microsoft.com/office/drawing/2014/main" id="{0CD7E494-FC6C-C940-8AFF-4D435B170F18}"/>
              </a:ext>
            </a:extLst>
          </p:cNvPr>
          <p:cNvSpPr txBox="1">
            <a:spLocks/>
          </p:cNvSpPr>
          <p:nvPr/>
        </p:nvSpPr>
        <p:spPr>
          <a:xfrm>
            <a:off x="1695995" y="3469816"/>
            <a:ext cx="4093029" cy="10693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2"/>
                </a:solidFill>
              </a:rPr>
              <a:t>Always</a:t>
            </a:r>
            <a:r>
              <a:rPr lang="en-US" sz="1400" dirty="0"/>
              <a:t> </a:t>
            </a:r>
            <a:r>
              <a:rPr lang="en-US" sz="1400" dirty="0">
                <a:solidFill>
                  <a:schemeClr val="tx2"/>
                </a:solidFill>
              </a:rPr>
              <a:t>looking for more. More things to do. More to learn. More responsibility to take. Hungry people almost never have to be pushed by a manager to work harder because they are self-motivated and diligent.</a:t>
            </a:r>
          </a:p>
        </p:txBody>
      </p:sp>
      <p:sp>
        <p:nvSpPr>
          <p:cNvPr id="20" name="Text Placeholder 6">
            <a:extLst>
              <a:ext uri="{FF2B5EF4-FFF2-40B4-BE49-F238E27FC236}">
                <a16:creationId xmlns:a16="http://schemas.microsoft.com/office/drawing/2014/main" id="{0CD7E494-FC6C-C940-8AFF-4D435B170F18}"/>
              </a:ext>
            </a:extLst>
          </p:cNvPr>
          <p:cNvSpPr txBox="1">
            <a:spLocks/>
          </p:cNvSpPr>
          <p:nvPr/>
        </p:nvSpPr>
        <p:spPr>
          <a:xfrm>
            <a:off x="1695995" y="4943512"/>
            <a:ext cx="4093029" cy="12911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2"/>
                </a:solidFill>
              </a:rPr>
              <a:t>Smart simply refers to a person’s common sense about people. Smart people tend to know what is happening in a group situation and how to deal with others in the most effective way. They as good questions, listen to what others are saying, and stay engaged in conversations intently.</a:t>
            </a:r>
          </a:p>
        </p:txBody>
      </p:sp>
      <p:cxnSp>
        <p:nvCxnSpPr>
          <p:cNvPr id="5" name="Straight Connector 4"/>
          <p:cNvCxnSpPr/>
          <p:nvPr/>
        </p:nvCxnSpPr>
        <p:spPr>
          <a:xfrm>
            <a:off x="609600" y="3328670"/>
            <a:ext cx="11052122" cy="26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09600" y="4851984"/>
            <a:ext cx="11052122" cy="26125"/>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 Placeholder 6">
            <a:extLst>
              <a:ext uri="{FF2B5EF4-FFF2-40B4-BE49-F238E27FC236}">
                <a16:creationId xmlns:a16="http://schemas.microsoft.com/office/drawing/2014/main" id="{0CD7E494-FC6C-C940-8AFF-4D435B170F18}"/>
              </a:ext>
            </a:extLst>
          </p:cNvPr>
          <p:cNvSpPr txBox="1">
            <a:spLocks/>
          </p:cNvSpPr>
          <p:nvPr/>
        </p:nvSpPr>
        <p:spPr>
          <a:xfrm>
            <a:off x="6315347" y="1224602"/>
            <a:ext cx="5516879" cy="19724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500"/>
              </a:spcBef>
              <a:spcAft>
                <a:spcPts val="300"/>
              </a:spcAft>
              <a:buNone/>
            </a:pPr>
            <a:r>
              <a:rPr lang="en-US" sz="1100" b="1" dirty="0">
                <a:solidFill>
                  <a:schemeClr val="tx2"/>
                </a:solidFill>
              </a:rPr>
              <a:t>Humble:</a:t>
            </a:r>
          </a:p>
          <a:p>
            <a:pPr marL="180000" indent="-180000">
              <a:lnSpc>
                <a:spcPct val="107000"/>
              </a:lnSpc>
              <a:spcBef>
                <a:spcPts val="500"/>
              </a:spcBef>
              <a:spcAft>
                <a:spcPts val="300"/>
              </a:spcAft>
            </a:pPr>
            <a:r>
              <a:rPr lang="en-US" sz="1100" dirty="0">
                <a:solidFill>
                  <a:schemeClr val="tx2"/>
                </a:solidFill>
                <a:ea typeface="Segoe UI Historic" panose="020B0502040204020203" pitchFamily="34" charset="0"/>
                <a:cs typeface="Calibri Light" panose="020F0302020204030204" pitchFamily="34" charset="0"/>
              </a:rPr>
              <a:t>Tell me about the most important accomplishments of your career.</a:t>
            </a:r>
          </a:p>
          <a:p>
            <a:pPr marL="180000" indent="-180000">
              <a:lnSpc>
                <a:spcPct val="107000"/>
              </a:lnSpc>
              <a:spcBef>
                <a:spcPts val="500"/>
              </a:spcBef>
              <a:spcAft>
                <a:spcPts val="300"/>
              </a:spcAft>
            </a:pPr>
            <a:r>
              <a:rPr lang="en-US" sz="1100" dirty="0">
                <a:solidFill>
                  <a:schemeClr val="tx2"/>
                </a:solidFill>
                <a:ea typeface="Segoe UI Historic" panose="020B0502040204020203" pitchFamily="34" charset="0"/>
                <a:cs typeface="Calibri Light" panose="020F0302020204030204" pitchFamily="34" charset="0"/>
              </a:rPr>
              <a:t>What was the most embarrassing moment in your career? Or biggest failure?</a:t>
            </a:r>
          </a:p>
          <a:p>
            <a:pPr marL="180000" indent="-180000">
              <a:lnSpc>
                <a:spcPct val="107000"/>
              </a:lnSpc>
              <a:spcBef>
                <a:spcPts val="500"/>
              </a:spcBef>
              <a:spcAft>
                <a:spcPts val="300"/>
              </a:spcAft>
            </a:pPr>
            <a:r>
              <a:rPr lang="en-US" sz="1100" dirty="0">
                <a:solidFill>
                  <a:schemeClr val="tx2"/>
                </a:solidFill>
                <a:ea typeface="Segoe UI Historic" panose="020B0502040204020203" pitchFamily="34" charset="0"/>
                <a:cs typeface="Calibri Light" panose="020F0302020204030204" pitchFamily="34" charset="0"/>
              </a:rPr>
              <a:t>How did you handle that embarrassment or failure?</a:t>
            </a:r>
          </a:p>
          <a:p>
            <a:pPr marL="180000" indent="-180000">
              <a:lnSpc>
                <a:spcPct val="107000"/>
              </a:lnSpc>
              <a:spcBef>
                <a:spcPts val="500"/>
              </a:spcBef>
              <a:spcAft>
                <a:spcPts val="300"/>
              </a:spcAft>
            </a:pPr>
            <a:r>
              <a:rPr lang="en-US" sz="1100" dirty="0">
                <a:solidFill>
                  <a:schemeClr val="tx2"/>
                </a:solidFill>
                <a:ea typeface="Segoe UI Historic" panose="020B0502040204020203" pitchFamily="34" charset="0"/>
                <a:cs typeface="Calibri Light" panose="020F0302020204030204" pitchFamily="34" charset="0"/>
              </a:rPr>
              <a:t>What is your greatest weakness?</a:t>
            </a:r>
          </a:p>
          <a:p>
            <a:pPr marL="180000" indent="-180000">
              <a:lnSpc>
                <a:spcPct val="107000"/>
              </a:lnSpc>
              <a:spcBef>
                <a:spcPts val="500"/>
              </a:spcBef>
              <a:spcAft>
                <a:spcPts val="300"/>
              </a:spcAft>
            </a:pPr>
            <a:r>
              <a:rPr lang="en-US" sz="1100" dirty="0">
                <a:solidFill>
                  <a:schemeClr val="tx2"/>
                </a:solidFill>
                <a:ea typeface="Segoe UI Historic" panose="020B0502040204020203" pitchFamily="34" charset="0"/>
                <a:cs typeface="Calibri Light" panose="020F0302020204030204" pitchFamily="34" charset="0"/>
              </a:rPr>
              <a:t>How do you handle apologies, either giving or accepting them?</a:t>
            </a:r>
          </a:p>
          <a:p>
            <a:pPr marL="180000" indent="-180000">
              <a:lnSpc>
                <a:spcPct val="107000"/>
              </a:lnSpc>
              <a:spcBef>
                <a:spcPts val="500"/>
              </a:spcBef>
              <a:spcAft>
                <a:spcPts val="300"/>
              </a:spcAft>
            </a:pPr>
            <a:r>
              <a:rPr lang="en-US" sz="1100" dirty="0">
                <a:solidFill>
                  <a:schemeClr val="tx2"/>
                </a:solidFill>
                <a:ea typeface="Segoe UI Historic" panose="020B0502040204020203" pitchFamily="34" charset="0"/>
                <a:cs typeface="Calibri Light" panose="020F0302020204030204" pitchFamily="34" charset="0"/>
              </a:rPr>
              <a:t>Tell me about someone who is better than you in an area that really matters to you.</a:t>
            </a:r>
          </a:p>
        </p:txBody>
      </p:sp>
      <p:sp>
        <p:nvSpPr>
          <p:cNvPr id="23" name="Text Placeholder 6">
            <a:extLst>
              <a:ext uri="{FF2B5EF4-FFF2-40B4-BE49-F238E27FC236}">
                <a16:creationId xmlns:a16="http://schemas.microsoft.com/office/drawing/2014/main" id="{0CD7E494-FC6C-C940-8AFF-4D435B170F18}"/>
              </a:ext>
            </a:extLst>
          </p:cNvPr>
          <p:cNvSpPr txBox="1">
            <a:spLocks/>
          </p:cNvSpPr>
          <p:nvPr/>
        </p:nvSpPr>
        <p:spPr>
          <a:xfrm>
            <a:off x="6315347" y="3366927"/>
            <a:ext cx="5516879" cy="1380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500"/>
              </a:spcBef>
              <a:spcAft>
                <a:spcPts val="300"/>
              </a:spcAft>
              <a:buNone/>
            </a:pPr>
            <a:r>
              <a:rPr lang="en-US" sz="1100" b="1" dirty="0">
                <a:solidFill>
                  <a:schemeClr val="tx2"/>
                </a:solidFill>
              </a:rPr>
              <a:t>Hungry:</a:t>
            </a:r>
          </a:p>
          <a:p>
            <a:pPr marL="285750" indent="-285750">
              <a:lnSpc>
                <a:spcPct val="107000"/>
              </a:lnSpc>
              <a:spcBef>
                <a:spcPts val="500"/>
              </a:spcBef>
              <a:spcAft>
                <a:spcPts val="300"/>
              </a:spcAft>
            </a:pPr>
            <a:r>
              <a:rPr lang="en-US" sz="1100" dirty="0">
                <a:solidFill>
                  <a:schemeClr val="tx2"/>
                </a:solidFill>
              </a:rPr>
              <a:t>What is the hardest you’ve ever worked on something in your life?</a:t>
            </a:r>
          </a:p>
          <a:p>
            <a:pPr marL="285750" indent="-285750">
              <a:lnSpc>
                <a:spcPct val="107000"/>
              </a:lnSpc>
              <a:spcBef>
                <a:spcPts val="500"/>
              </a:spcBef>
              <a:spcAft>
                <a:spcPts val="300"/>
              </a:spcAft>
            </a:pPr>
            <a:r>
              <a:rPr lang="en-US" sz="1100" dirty="0" smtClean="0">
                <a:solidFill>
                  <a:schemeClr val="tx2"/>
                </a:solidFill>
              </a:rPr>
              <a:t>What do you like to do when you’re not working?</a:t>
            </a:r>
          </a:p>
          <a:p>
            <a:pPr marL="285750" indent="-285750">
              <a:lnSpc>
                <a:spcPct val="107000"/>
              </a:lnSpc>
              <a:spcBef>
                <a:spcPts val="500"/>
              </a:spcBef>
              <a:spcAft>
                <a:spcPts val="300"/>
              </a:spcAft>
            </a:pPr>
            <a:r>
              <a:rPr lang="en-US" sz="1100" dirty="0" smtClean="0">
                <a:solidFill>
                  <a:schemeClr val="tx2"/>
                </a:solidFill>
              </a:rPr>
              <a:t>Did </a:t>
            </a:r>
            <a:r>
              <a:rPr lang="en-US" sz="1100" dirty="0">
                <a:solidFill>
                  <a:schemeClr val="tx2"/>
                </a:solidFill>
              </a:rPr>
              <a:t>you work hard when you were a teenager?</a:t>
            </a:r>
          </a:p>
          <a:p>
            <a:pPr marL="285750" indent="-285750">
              <a:lnSpc>
                <a:spcPct val="107000"/>
              </a:lnSpc>
              <a:spcBef>
                <a:spcPts val="500"/>
              </a:spcBef>
              <a:spcAft>
                <a:spcPts val="300"/>
              </a:spcAft>
            </a:pPr>
            <a:r>
              <a:rPr lang="en-US" sz="1100" dirty="0">
                <a:solidFill>
                  <a:schemeClr val="tx2"/>
                </a:solidFill>
              </a:rPr>
              <a:t>What kind of hours do you generally work?</a:t>
            </a:r>
          </a:p>
        </p:txBody>
      </p:sp>
      <p:sp>
        <p:nvSpPr>
          <p:cNvPr id="24" name="Text Placeholder 6">
            <a:extLst>
              <a:ext uri="{FF2B5EF4-FFF2-40B4-BE49-F238E27FC236}">
                <a16:creationId xmlns:a16="http://schemas.microsoft.com/office/drawing/2014/main" id="{0CD7E494-FC6C-C940-8AFF-4D435B170F18}"/>
              </a:ext>
            </a:extLst>
          </p:cNvPr>
          <p:cNvSpPr txBox="1">
            <a:spLocks/>
          </p:cNvSpPr>
          <p:nvPr/>
        </p:nvSpPr>
        <p:spPr>
          <a:xfrm>
            <a:off x="6315347" y="4916951"/>
            <a:ext cx="5516879" cy="17034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500"/>
              </a:spcBef>
              <a:spcAft>
                <a:spcPts val="300"/>
              </a:spcAft>
              <a:buFont typeface="Arial" panose="020B0604020202020204" pitchFamily="34" charset="0"/>
              <a:buNone/>
            </a:pPr>
            <a:r>
              <a:rPr lang="en-US" sz="1100" b="1" dirty="0">
                <a:solidFill>
                  <a:schemeClr val="tx2"/>
                </a:solidFill>
              </a:rPr>
              <a:t>(People) Smart:</a:t>
            </a:r>
          </a:p>
          <a:p>
            <a:pPr marL="285750" indent="-285750">
              <a:lnSpc>
                <a:spcPct val="107000"/>
              </a:lnSpc>
              <a:spcBef>
                <a:spcPts val="500"/>
              </a:spcBef>
              <a:spcAft>
                <a:spcPts val="300"/>
              </a:spcAft>
            </a:pPr>
            <a:r>
              <a:rPr lang="en-US" sz="1100" dirty="0">
                <a:solidFill>
                  <a:schemeClr val="tx2"/>
                </a:solidFill>
              </a:rPr>
              <a:t>How would you describe your personality?</a:t>
            </a:r>
          </a:p>
          <a:p>
            <a:pPr marL="285750" indent="-285750">
              <a:lnSpc>
                <a:spcPct val="107000"/>
              </a:lnSpc>
              <a:spcBef>
                <a:spcPts val="500"/>
              </a:spcBef>
              <a:spcAft>
                <a:spcPts val="300"/>
              </a:spcAft>
            </a:pPr>
            <a:r>
              <a:rPr lang="en-US" sz="1100" dirty="0">
                <a:solidFill>
                  <a:schemeClr val="tx2"/>
                </a:solidFill>
              </a:rPr>
              <a:t>What do you do that others in your life might find annoying?</a:t>
            </a:r>
          </a:p>
          <a:p>
            <a:pPr marL="285750" indent="-285750">
              <a:lnSpc>
                <a:spcPct val="107000"/>
              </a:lnSpc>
              <a:spcBef>
                <a:spcPts val="500"/>
              </a:spcBef>
              <a:spcAft>
                <a:spcPts val="300"/>
              </a:spcAft>
            </a:pPr>
            <a:r>
              <a:rPr lang="en-US" sz="1100" dirty="0">
                <a:solidFill>
                  <a:schemeClr val="tx2"/>
                </a:solidFill>
              </a:rPr>
              <a:t>What kind of people annoy you the most, and how do you deal with them?</a:t>
            </a:r>
          </a:p>
          <a:p>
            <a:pPr marL="285750" indent="-285750">
              <a:lnSpc>
                <a:spcPct val="107000"/>
              </a:lnSpc>
              <a:spcBef>
                <a:spcPts val="500"/>
              </a:spcBef>
              <a:spcAft>
                <a:spcPts val="300"/>
              </a:spcAft>
            </a:pPr>
            <a:r>
              <a:rPr lang="en-US" sz="1100" dirty="0">
                <a:solidFill>
                  <a:schemeClr val="tx2"/>
                </a:solidFill>
              </a:rPr>
              <a:t>Would your former colleagues describe you as an empathic person?</a:t>
            </a:r>
          </a:p>
          <a:p>
            <a:pPr marL="285750" indent="-285750">
              <a:lnSpc>
                <a:spcPct val="107000"/>
              </a:lnSpc>
              <a:spcBef>
                <a:spcPts val="500"/>
              </a:spcBef>
              <a:spcAft>
                <a:spcPts val="300"/>
              </a:spcAft>
            </a:pPr>
            <a:r>
              <a:rPr lang="en-US" sz="1100" dirty="0">
                <a:solidFill>
                  <a:schemeClr val="tx2"/>
                </a:solidFill>
              </a:rPr>
              <a:t>Can you give me an example of how you’ve demonstrated empathy to a teammate?</a:t>
            </a:r>
            <a:endParaRPr lang="en-GB" sz="1100" dirty="0">
              <a:solidFill>
                <a:schemeClr val="tx2"/>
              </a:solidFill>
            </a:endParaRPr>
          </a:p>
        </p:txBody>
      </p:sp>
    </p:spTree>
    <p:extLst>
      <p:ext uri="{BB962C8B-B14F-4D97-AF65-F5344CB8AC3E}">
        <p14:creationId xmlns:p14="http://schemas.microsoft.com/office/powerpoint/2010/main" val="24215407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17266D-19F3-400F-BE93-60D78460470D}"/>
              </a:ext>
            </a:extLst>
          </p:cNvPr>
          <p:cNvSpPr>
            <a:spLocks noGrp="1"/>
          </p:cNvSpPr>
          <p:nvPr>
            <p:ph type="title"/>
          </p:nvPr>
        </p:nvSpPr>
        <p:spPr>
          <a:xfrm>
            <a:off x="6025806" y="2093337"/>
            <a:ext cx="5728138" cy="1219200"/>
          </a:xfrm>
        </p:spPr>
        <p:txBody>
          <a:bodyPr anchor="ctr" anchorCtr="0">
            <a:noAutofit/>
          </a:bodyPr>
          <a:lstStyle/>
          <a:p>
            <a:r>
              <a:rPr lang="en-US" dirty="0" smtClean="0">
                <a:solidFill>
                  <a:schemeClr val="accent1"/>
                </a:solidFill>
              </a:rPr>
              <a:t>How experienced are you with Agile?</a:t>
            </a:r>
            <a:endParaRPr lang="en-US" dirty="0">
              <a:solidFill>
                <a:schemeClr val="accent1"/>
              </a:solidFill>
            </a:endParaRPr>
          </a:p>
        </p:txBody>
      </p:sp>
      <p:sp>
        <p:nvSpPr>
          <p:cNvPr id="3" name="Slide Number Placeholder 2"/>
          <p:cNvSpPr>
            <a:spLocks noGrp="1"/>
          </p:cNvSpPr>
          <p:nvPr>
            <p:ph type="sldNum" sz="quarter" idx="12"/>
          </p:nvPr>
        </p:nvSpPr>
        <p:spPr/>
        <p:txBody>
          <a:bodyPr/>
          <a:lstStyle/>
          <a:p>
            <a:fld id="{2066355A-084C-D24E-9AD2-7E4FC41EA627}" type="slidenum">
              <a:rPr lang="en-US"/>
              <a:pPr/>
              <a:t>2</a:t>
            </a:fld>
            <a:endParaRPr lang="en-US" dirty="0"/>
          </a:p>
        </p:txBody>
      </p:sp>
      <p:sp>
        <p:nvSpPr>
          <p:cNvPr id="12" name="TextBox 11"/>
          <p:cNvSpPr txBox="1"/>
          <p:nvPr/>
        </p:nvSpPr>
        <p:spPr>
          <a:xfrm>
            <a:off x="5933441" y="7328747"/>
            <a:ext cx="184731" cy="461665"/>
          </a:xfrm>
          <a:prstGeom prst="rect">
            <a:avLst/>
          </a:prstGeom>
          <a:noFill/>
        </p:spPr>
        <p:txBody>
          <a:bodyPr wrap="none" rtlCol="0">
            <a:spAutoFit/>
          </a:bodyPr>
          <a:lstStyle/>
          <a:p>
            <a:pPr defTabSz="609585">
              <a:defRPr/>
            </a:pPr>
            <a:endParaRPr lang="en-US" sz="2400"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B35D950D-2940-484A-B745-F10212FA53C3}"/>
              </a:ext>
            </a:extLst>
          </p:cNvPr>
          <p:cNvPicPr>
            <a:picLocks noChangeAspect="1"/>
          </p:cNvPicPr>
          <p:nvPr/>
        </p:nvPicPr>
        <p:blipFill>
          <a:blip r:embed="rId3"/>
          <a:stretch>
            <a:fillRect/>
          </a:stretch>
        </p:blipFill>
        <p:spPr>
          <a:xfrm>
            <a:off x="-1325566" y="470747"/>
            <a:ext cx="10297297" cy="6858000"/>
          </a:xfrm>
          <a:prstGeom prst="rect">
            <a:avLst/>
          </a:prstGeom>
        </p:spPr>
      </p:pic>
    </p:spTree>
    <p:extLst>
      <p:ext uri="{BB962C8B-B14F-4D97-AF65-F5344CB8AC3E}">
        <p14:creationId xmlns:p14="http://schemas.microsoft.com/office/powerpoint/2010/main" val="211195064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p:cNvSpPr/>
          <p:nvPr/>
        </p:nvSpPr>
        <p:spPr>
          <a:xfrm>
            <a:off x="4601386" y="5131689"/>
            <a:ext cx="945382" cy="945382"/>
          </a:xfrm>
          <a:prstGeom prst="ellipse">
            <a:avLst/>
          </a:prstGeom>
          <a:solidFill>
            <a:srgbClr val="73767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9920191" y="5131689"/>
            <a:ext cx="945382" cy="945382"/>
          </a:xfrm>
          <a:prstGeom prst="ellipse">
            <a:avLst/>
          </a:prstGeom>
          <a:solidFill>
            <a:srgbClr val="737679">
              <a:alpha val="1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119547" y="5128271"/>
            <a:ext cx="945382" cy="945382"/>
          </a:xfrm>
          <a:prstGeom prst="ellipse">
            <a:avLst/>
          </a:prstGeom>
          <a:solidFill>
            <a:srgbClr val="737679">
              <a:alpha val="1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4485427" y="3087713"/>
            <a:ext cx="945382" cy="945382"/>
          </a:xfrm>
          <a:prstGeom prst="ellipse">
            <a:avLst/>
          </a:prstGeom>
          <a:solidFill>
            <a:srgbClr val="737679">
              <a:alpha val="1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9931589" y="1189582"/>
            <a:ext cx="945382" cy="945382"/>
          </a:xfrm>
          <a:prstGeom prst="ellipse">
            <a:avLst/>
          </a:prstGeom>
          <a:solidFill>
            <a:srgbClr val="73767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082077" y="1189582"/>
            <a:ext cx="945382" cy="945382"/>
          </a:xfrm>
          <a:prstGeom prst="ellipse">
            <a:avLst/>
          </a:prstGeom>
          <a:solidFill>
            <a:srgbClr val="73767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482854" y="1175434"/>
            <a:ext cx="945382" cy="945382"/>
          </a:xfrm>
          <a:prstGeom prst="ellipse">
            <a:avLst/>
          </a:prstGeom>
          <a:solidFill>
            <a:srgbClr val="73767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806241" y="1153579"/>
            <a:ext cx="945382" cy="945382"/>
          </a:xfrm>
          <a:prstGeom prst="ellipse">
            <a:avLst/>
          </a:prstGeom>
          <a:solidFill>
            <a:srgbClr val="73767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758700" y="3103762"/>
            <a:ext cx="945382" cy="945382"/>
          </a:xfrm>
          <a:prstGeom prst="ellipse">
            <a:avLst/>
          </a:prstGeom>
          <a:solidFill>
            <a:srgbClr val="737679">
              <a:alpha val="1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917266D-19F3-400F-BE93-60D78460470D}"/>
              </a:ext>
            </a:extLst>
          </p:cNvPr>
          <p:cNvSpPr>
            <a:spLocks noGrp="1"/>
          </p:cNvSpPr>
          <p:nvPr>
            <p:ph type="title"/>
          </p:nvPr>
        </p:nvSpPr>
        <p:spPr/>
        <p:txBody>
          <a:bodyPr anchor="ctr" anchorCtr="0">
            <a:noAutofit/>
          </a:bodyPr>
          <a:lstStyle/>
          <a:p>
            <a:r>
              <a:rPr lang="en-US" dirty="0" smtClean="0"/>
              <a:t>12 Agile Principles</a:t>
            </a:r>
            <a:endParaRPr lang="en-US" dirty="0"/>
          </a:p>
        </p:txBody>
      </p:sp>
      <p:sp>
        <p:nvSpPr>
          <p:cNvPr id="3" name="Slide Number Placeholder 2"/>
          <p:cNvSpPr>
            <a:spLocks noGrp="1"/>
          </p:cNvSpPr>
          <p:nvPr>
            <p:ph type="sldNum" sz="quarter" idx="12"/>
          </p:nvPr>
        </p:nvSpPr>
        <p:spPr/>
        <p:txBody>
          <a:bodyPr/>
          <a:lstStyle/>
          <a:p>
            <a:fld id="{2066355A-084C-D24E-9AD2-7E4FC41EA627}" type="slidenum">
              <a:rPr lang="en-US"/>
              <a:pPr/>
              <a:t>3</a:t>
            </a:fld>
            <a:endParaRPr lang="en-US" dirty="0"/>
          </a:p>
        </p:txBody>
      </p:sp>
      <p:sp>
        <p:nvSpPr>
          <p:cNvPr id="12" name="TextBox 11"/>
          <p:cNvSpPr txBox="1"/>
          <p:nvPr/>
        </p:nvSpPr>
        <p:spPr>
          <a:xfrm>
            <a:off x="5933441" y="7328747"/>
            <a:ext cx="184731" cy="461665"/>
          </a:xfrm>
          <a:prstGeom prst="rect">
            <a:avLst/>
          </a:prstGeom>
          <a:noFill/>
        </p:spPr>
        <p:txBody>
          <a:bodyPr wrap="none" rtlCol="0">
            <a:spAutoFit/>
          </a:bodyPr>
          <a:lstStyle/>
          <a:p>
            <a:pPr defTabSz="609585">
              <a:defRPr/>
            </a:pPr>
            <a:endParaRPr lang="en-US" sz="2400" dirty="0">
              <a:solidFill>
                <a:prstClr val="black"/>
              </a:solidFill>
              <a:latin typeface="Calibri" panose="020F0502020204030204"/>
            </a:endParaRPr>
          </a:p>
        </p:txBody>
      </p:sp>
      <p:sp>
        <p:nvSpPr>
          <p:cNvPr id="24" name="Text Placeholder 5">
            <a:extLst>
              <a:ext uri="{FF2B5EF4-FFF2-40B4-BE49-F238E27FC236}">
                <a16:creationId xmlns:a16="http://schemas.microsoft.com/office/drawing/2014/main" id="{419F188E-6A33-404A-BFEF-C49E181059FD}"/>
              </a:ext>
            </a:extLst>
          </p:cNvPr>
          <p:cNvSpPr txBox="1">
            <a:spLocks/>
          </p:cNvSpPr>
          <p:nvPr/>
        </p:nvSpPr>
        <p:spPr>
          <a:xfrm>
            <a:off x="975704" y="2212182"/>
            <a:ext cx="2511375"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Customer Satisfaction</a:t>
            </a:r>
            <a:endParaRPr lang="en-US" sz="2000" b="1" dirty="0">
              <a:solidFill>
                <a:schemeClr val="accent1"/>
              </a:solidFill>
              <a:latin typeface="Barlow Semi Condensed SemiBold" pitchFamily="2" charset="77"/>
            </a:endParaRPr>
          </a:p>
        </p:txBody>
      </p:sp>
      <p:sp>
        <p:nvSpPr>
          <p:cNvPr id="25" name="Text Placeholder 7">
            <a:extLst>
              <a:ext uri="{FF2B5EF4-FFF2-40B4-BE49-F238E27FC236}">
                <a16:creationId xmlns:a16="http://schemas.microsoft.com/office/drawing/2014/main" id="{BD156180-A2A1-2C4F-BC4B-7C5D9222678B}"/>
              </a:ext>
            </a:extLst>
          </p:cNvPr>
          <p:cNvSpPr txBox="1">
            <a:spLocks/>
          </p:cNvSpPr>
          <p:nvPr/>
        </p:nvSpPr>
        <p:spPr>
          <a:xfrm>
            <a:off x="4083704" y="2212521"/>
            <a:ext cx="1980746"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Welcome Change</a:t>
            </a:r>
            <a:endParaRPr lang="en-US" sz="2000" b="1" dirty="0">
              <a:solidFill>
                <a:schemeClr val="accent1"/>
              </a:solidFill>
              <a:latin typeface="Barlow Semi Condensed SemiBold" pitchFamily="2" charset="77"/>
            </a:endParaRPr>
          </a:p>
        </p:txBody>
      </p:sp>
      <p:sp>
        <p:nvSpPr>
          <p:cNvPr id="26" name="Text Placeholder 9">
            <a:extLst>
              <a:ext uri="{FF2B5EF4-FFF2-40B4-BE49-F238E27FC236}">
                <a16:creationId xmlns:a16="http://schemas.microsoft.com/office/drawing/2014/main" id="{367603F7-0718-BD49-8BAA-E6CE3B54AD12}"/>
              </a:ext>
            </a:extLst>
          </p:cNvPr>
          <p:cNvSpPr txBox="1">
            <a:spLocks/>
          </p:cNvSpPr>
          <p:nvPr/>
        </p:nvSpPr>
        <p:spPr>
          <a:xfrm>
            <a:off x="6661075" y="2204415"/>
            <a:ext cx="2089074" cy="5539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Deliver Frequently</a:t>
            </a:r>
            <a:endParaRPr lang="en-US" sz="2000" b="1" dirty="0">
              <a:solidFill>
                <a:schemeClr val="accent1"/>
              </a:solidFill>
              <a:latin typeface="Barlow Semi Condensed SemiBold" pitchFamily="2" charset="77"/>
            </a:endParaRPr>
          </a:p>
        </p:txBody>
      </p:sp>
      <p:pic>
        <p:nvPicPr>
          <p:cNvPr id="27" name="Picture 26">
            <a:extLst>
              <a:ext uri="{FF2B5EF4-FFF2-40B4-BE49-F238E27FC236}">
                <a16:creationId xmlns:a16="http://schemas.microsoft.com/office/drawing/2014/main" id="{0AD0FDEF-D6B8-4647-8D3E-74C180E20606}"/>
              </a:ext>
            </a:extLst>
          </p:cNvPr>
          <p:cNvPicPr>
            <a:picLocks noChangeAspect="1"/>
          </p:cNvPicPr>
          <p:nvPr/>
        </p:nvPicPr>
        <p:blipFill>
          <a:blip r:embed="rId3"/>
          <a:stretch>
            <a:fillRect/>
          </a:stretch>
        </p:blipFill>
        <p:spPr>
          <a:xfrm>
            <a:off x="2055622" y="1397670"/>
            <a:ext cx="457200" cy="457200"/>
          </a:xfrm>
          <a:prstGeom prst="rect">
            <a:avLst/>
          </a:prstGeom>
        </p:spPr>
      </p:pic>
      <p:sp>
        <p:nvSpPr>
          <p:cNvPr id="31" name="Text Placeholder 5">
            <a:extLst>
              <a:ext uri="{FF2B5EF4-FFF2-40B4-BE49-F238E27FC236}">
                <a16:creationId xmlns:a16="http://schemas.microsoft.com/office/drawing/2014/main" id="{419F188E-6A33-404A-BFEF-C49E181059FD}"/>
              </a:ext>
            </a:extLst>
          </p:cNvPr>
          <p:cNvSpPr txBox="1">
            <a:spLocks/>
          </p:cNvSpPr>
          <p:nvPr/>
        </p:nvSpPr>
        <p:spPr>
          <a:xfrm>
            <a:off x="1293849" y="4143296"/>
            <a:ext cx="1980746"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Motivated Team</a:t>
            </a:r>
            <a:endParaRPr lang="en-US" sz="2000" b="1" dirty="0">
              <a:solidFill>
                <a:schemeClr val="accent1"/>
              </a:solidFill>
              <a:latin typeface="Barlow Semi Condensed SemiBold" pitchFamily="2" charset="77"/>
            </a:endParaRPr>
          </a:p>
        </p:txBody>
      </p:sp>
      <p:sp>
        <p:nvSpPr>
          <p:cNvPr id="32" name="Text Placeholder 7">
            <a:extLst>
              <a:ext uri="{FF2B5EF4-FFF2-40B4-BE49-F238E27FC236}">
                <a16:creationId xmlns:a16="http://schemas.microsoft.com/office/drawing/2014/main" id="{BD156180-A2A1-2C4F-BC4B-7C5D9222678B}"/>
              </a:ext>
            </a:extLst>
          </p:cNvPr>
          <p:cNvSpPr txBox="1">
            <a:spLocks/>
          </p:cNvSpPr>
          <p:nvPr/>
        </p:nvSpPr>
        <p:spPr>
          <a:xfrm>
            <a:off x="4297761" y="4142244"/>
            <a:ext cx="1980746"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Face to Face </a:t>
            </a:r>
            <a:endParaRPr lang="en-US" sz="2000" b="1" dirty="0">
              <a:solidFill>
                <a:schemeClr val="accent1"/>
              </a:solidFill>
              <a:latin typeface="Barlow Semi Condensed SemiBold" pitchFamily="2" charset="77"/>
            </a:endParaRPr>
          </a:p>
        </p:txBody>
      </p:sp>
      <p:sp>
        <p:nvSpPr>
          <p:cNvPr id="33" name="Text Placeholder 9">
            <a:extLst>
              <a:ext uri="{FF2B5EF4-FFF2-40B4-BE49-F238E27FC236}">
                <a16:creationId xmlns:a16="http://schemas.microsoft.com/office/drawing/2014/main" id="{367603F7-0718-BD49-8BAA-E6CE3B54AD12}"/>
              </a:ext>
            </a:extLst>
          </p:cNvPr>
          <p:cNvSpPr txBox="1">
            <a:spLocks/>
          </p:cNvSpPr>
          <p:nvPr/>
        </p:nvSpPr>
        <p:spPr>
          <a:xfrm>
            <a:off x="6661075" y="4158508"/>
            <a:ext cx="2089074" cy="5539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Working Software</a:t>
            </a:r>
            <a:endParaRPr lang="en-US" sz="2000" b="1" dirty="0">
              <a:solidFill>
                <a:schemeClr val="accent1"/>
              </a:solidFill>
              <a:latin typeface="Barlow Semi Condensed SemiBold" pitchFamily="2" charset="77"/>
            </a:endParaRPr>
          </a:p>
        </p:txBody>
      </p:sp>
      <p:sp>
        <p:nvSpPr>
          <p:cNvPr id="38" name="Text Placeholder 7">
            <a:extLst>
              <a:ext uri="{FF2B5EF4-FFF2-40B4-BE49-F238E27FC236}">
                <a16:creationId xmlns:a16="http://schemas.microsoft.com/office/drawing/2014/main" id="{BD156180-A2A1-2C4F-BC4B-7C5D9222678B}"/>
              </a:ext>
            </a:extLst>
          </p:cNvPr>
          <p:cNvSpPr txBox="1">
            <a:spLocks/>
          </p:cNvSpPr>
          <p:nvPr/>
        </p:nvSpPr>
        <p:spPr>
          <a:xfrm>
            <a:off x="9483052" y="4143295"/>
            <a:ext cx="1980746"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Constant Pace</a:t>
            </a:r>
            <a:endParaRPr lang="en-US" sz="2000" b="1" dirty="0">
              <a:solidFill>
                <a:schemeClr val="accent1"/>
              </a:solidFill>
              <a:latin typeface="Barlow Semi Condensed SemiBold" pitchFamily="2" charset="77"/>
            </a:endParaRPr>
          </a:p>
        </p:txBody>
      </p:sp>
      <p:sp>
        <p:nvSpPr>
          <p:cNvPr id="39" name="Text Placeholder 9">
            <a:extLst>
              <a:ext uri="{FF2B5EF4-FFF2-40B4-BE49-F238E27FC236}">
                <a16:creationId xmlns:a16="http://schemas.microsoft.com/office/drawing/2014/main" id="{367603F7-0718-BD49-8BAA-E6CE3B54AD12}"/>
              </a:ext>
            </a:extLst>
          </p:cNvPr>
          <p:cNvSpPr txBox="1">
            <a:spLocks/>
          </p:cNvSpPr>
          <p:nvPr/>
        </p:nvSpPr>
        <p:spPr>
          <a:xfrm>
            <a:off x="9346774" y="2212521"/>
            <a:ext cx="2115012"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Working Together</a:t>
            </a:r>
            <a:endParaRPr lang="en-US" sz="2000" b="1" dirty="0">
              <a:solidFill>
                <a:schemeClr val="accent1"/>
              </a:solidFill>
              <a:latin typeface="Barlow Semi Condensed SemiBold" pitchFamily="2" charset="77"/>
            </a:endParaRPr>
          </a:p>
        </p:txBody>
      </p:sp>
      <p:sp>
        <p:nvSpPr>
          <p:cNvPr id="45" name="Text Placeholder 7">
            <a:extLst>
              <a:ext uri="{FF2B5EF4-FFF2-40B4-BE49-F238E27FC236}">
                <a16:creationId xmlns:a16="http://schemas.microsoft.com/office/drawing/2014/main" id="{BD156180-A2A1-2C4F-BC4B-7C5D9222678B}"/>
              </a:ext>
            </a:extLst>
          </p:cNvPr>
          <p:cNvSpPr txBox="1">
            <a:spLocks/>
          </p:cNvSpPr>
          <p:nvPr/>
        </p:nvSpPr>
        <p:spPr>
          <a:xfrm>
            <a:off x="9481040" y="6118690"/>
            <a:ext cx="1980746"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Reflect &amp; Adjust</a:t>
            </a:r>
            <a:endParaRPr lang="en-US" sz="2000" b="1" dirty="0">
              <a:solidFill>
                <a:schemeClr val="accent1"/>
              </a:solidFill>
              <a:latin typeface="Barlow Semi Condensed SemiBold" pitchFamily="2" charset="77"/>
            </a:endParaRPr>
          </a:p>
        </p:txBody>
      </p:sp>
      <p:sp>
        <p:nvSpPr>
          <p:cNvPr id="46" name="Text Placeholder 9">
            <a:extLst>
              <a:ext uri="{FF2B5EF4-FFF2-40B4-BE49-F238E27FC236}">
                <a16:creationId xmlns:a16="http://schemas.microsoft.com/office/drawing/2014/main" id="{367603F7-0718-BD49-8BAA-E6CE3B54AD12}"/>
              </a:ext>
            </a:extLst>
          </p:cNvPr>
          <p:cNvSpPr txBox="1">
            <a:spLocks/>
          </p:cNvSpPr>
          <p:nvPr/>
        </p:nvSpPr>
        <p:spPr>
          <a:xfrm>
            <a:off x="6752674" y="6112601"/>
            <a:ext cx="2115012"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Self Organization</a:t>
            </a:r>
            <a:endParaRPr lang="en-US" sz="2000" b="1" dirty="0">
              <a:solidFill>
                <a:schemeClr val="accent1"/>
              </a:solidFill>
              <a:latin typeface="Barlow Semi Condensed SemiBold" pitchFamily="2" charset="77"/>
            </a:endParaRPr>
          </a:p>
        </p:txBody>
      </p:sp>
      <p:sp>
        <p:nvSpPr>
          <p:cNvPr id="53" name="Text Placeholder 9">
            <a:extLst>
              <a:ext uri="{FF2B5EF4-FFF2-40B4-BE49-F238E27FC236}">
                <a16:creationId xmlns:a16="http://schemas.microsoft.com/office/drawing/2014/main" id="{367603F7-0718-BD49-8BAA-E6CE3B54AD12}"/>
              </a:ext>
            </a:extLst>
          </p:cNvPr>
          <p:cNvSpPr txBox="1">
            <a:spLocks/>
          </p:cNvSpPr>
          <p:nvPr/>
        </p:nvSpPr>
        <p:spPr>
          <a:xfrm>
            <a:off x="4429947" y="6147034"/>
            <a:ext cx="2115012"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Simplicity</a:t>
            </a:r>
            <a:endParaRPr lang="en-US" sz="2000" b="1" dirty="0">
              <a:solidFill>
                <a:schemeClr val="accent1"/>
              </a:solidFill>
              <a:latin typeface="Barlow Semi Condensed SemiBold" pitchFamily="2" charset="77"/>
            </a:endParaRPr>
          </a:p>
        </p:txBody>
      </p:sp>
      <p:sp>
        <p:nvSpPr>
          <p:cNvPr id="55" name="Text Placeholder 9">
            <a:extLst>
              <a:ext uri="{FF2B5EF4-FFF2-40B4-BE49-F238E27FC236}">
                <a16:creationId xmlns:a16="http://schemas.microsoft.com/office/drawing/2014/main" id="{367603F7-0718-BD49-8BAA-E6CE3B54AD12}"/>
              </a:ext>
            </a:extLst>
          </p:cNvPr>
          <p:cNvSpPr txBox="1">
            <a:spLocks/>
          </p:cNvSpPr>
          <p:nvPr/>
        </p:nvSpPr>
        <p:spPr>
          <a:xfrm>
            <a:off x="1455316" y="6112600"/>
            <a:ext cx="2115012"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Good Design</a:t>
            </a:r>
            <a:endParaRPr lang="en-US" sz="2000" b="1" dirty="0">
              <a:solidFill>
                <a:schemeClr val="accent1"/>
              </a:solidFill>
              <a:latin typeface="Barlow Semi Condensed SemiBold" pitchFamily="2" charset="77"/>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615" y="3311828"/>
            <a:ext cx="621440" cy="49715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8086" y="5355307"/>
            <a:ext cx="504497" cy="504497"/>
          </a:xfrm>
          <a:prstGeom prst="rect">
            <a:avLst/>
          </a:prstGeom>
        </p:spPr>
      </p:pic>
      <p:pic>
        <p:nvPicPr>
          <p:cNvPr id="58" name="Picture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4865" y="1396562"/>
            <a:ext cx="521361" cy="521361"/>
          </a:xfrm>
          <a:prstGeom prst="rect">
            <a:avLst/>
          </a:prstGeom>
        </p:spPr>
      </p:pic>
      <p:pic>
        <p:nvPicPr>
          <p:cNvPr id="59" name="Picture 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8380" y="1366065"/>
            <a:ext cx="552777" cy="552777"/>
          </a:xfrm>
          <a:prstGeom prst="rect">
            <a:avLst/>
          </a:prstGeom>
        </p:spPr>
      </p:pic>
      <p:pic>
        <p:nvPicPr>
          <p:cNvPr id="61" name="Picture 60">
            <a:extLst>
              <a:ext uri="{FF2B5EF4-FFF2-40B4-BE49-F238E27FC236}">
                <a16:creationId xmlns:a16="http://schemas.microsoft.com/office/drawing/2014/main" id="{8821ACAD-28B2-5F4C-8220-0EB748DEDC4C}"/>
              </a:ext>
            </a:extLst>
          </p:cNvPr>
          <p:cNvPicPr>
            <a:picLocks noChangeAspect="1"/>
          </p:cNvPicPr>
          <p:nvPr/>
        </p:nvPicPr>
        <p:blipFill>
          <a:blip r:embed="rId8"/>
          <a:stretch>
            <a:fillRect/>
          </a:stretch>
        </p:blipFill>
        <p:spPr>
          <a:xfrm>
            <a:off x="2085039" y="5372362"/>
            <a:ext cx="304800" cy="457200"/>
          </a:xfrm>
          <a:prstGeom prst="rect">
            <a:avLst/>
          </a:prstGeom>
        </p:spPr>
      </p:pic>
      <p:pic>
        <p:nvPicPr>
          <p:cNvPr id="62" name="Picture 61">
            <a:extLst>
              <a:ext uri="{FF2B5EF4-FFF2-40B4-BE49-F238E27FC236}">
                <a16:creationId xmlns:a16="http://schemas.microsoft.com/office/drawing/2014/main" id="{671742F9-1F04-DE48-8B22-B2FB61E425E1}"/>
              </a:ext>
            </a:extLst>
          </p:cNvPr>
          <p:cNvPicPr>
            <a:picLocks noChangeAspect="1"/>
          </p:cNvPicPr>
          <p:nvPr/>
        </p:nvPicPr>
        <p:blipFill>
          <a:blip r:embed="rId9"/>
          <a:stretch>
            <a:fillRect/>
          </a:stretch>
        </p:blipFill>
        <p:spPr>
          <a:xfrm>
            <a:off x="7324766" y="3384209"/>
            <a:ext cx="534944" cy="392292"/>
          </a:xfrm>
          <a:prstGeom prst="rect">
            <a:avLst/>
          </a:prstGeom>
        </p:spPr>
      </p:pic>
      <p:pic>
        <p:nvPicPr>
          <p:cNvPr id="63" name="Picture 62">
            <a:extLst>
              <a:ext uri="{FF2B5EF4-FFF2-40B4-BE49-F238E27FC236}">
                <a16:creationId xmlns:a16="http://schemas.microsoft.com/office/drawing/2014/main" id="{2BAB5F77-CC11-944F-9BC3-E36856077432}"/>
              </a:ext>
            </a:extLst>
          </p:cNvPr>
          <p:cNvPicPr>
            <a:picLocks noChangeAspect="1"/>
          </p:cNvPicPr>
          <p:nvPr/>
        </p:nvPicPr>
        <p:blipFill>
          <a:blip r:embed="rId10"/>
          <a:stretch>
            <a:fillRect/>
          </a:stretch>
        </p:blipFill>
        <p:spPr>
          <a:xfrm>
            <a:off x="7324455" y="5376724"/>
            <a:ext cx="535255" cy="428204"/>
          </a:xfrm>
          <a:prstGeom prst="rect">
            <a:avLst/>
          </a:prstGeom>
        </p:spPr>
      </p:pic>
      <p:pic>
        <p:nvPicPr>
          <p:cNvPr id="64" name="Picture 6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14354" y="5380545"/>
            <a:ext cx="449678" cy="449678"/>
          </a:xfrm>
          <a:prstGeom prst="rect">
            <a:avLst/>
          </a:prstGeom>
        </p:spPr>
      </p:pic>
      <p:pic>
        <p:nvPicPr>
          <p:cNvPr id="65" name="Picture 6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63501" y="3331393"/>
            <a:ext cx="551385" cy="490120"/>
          </a:xfrm>
          <a:prstGeom prst="rect">
            <a:avLst/>
          </a:prstGeom>
        </p:spPr>
      </p:pic>
      <p:pic>
        <p:nvPicPr>
          <p:cNvPr id="66" name="Picture 6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32788" y="3363079"/>
            <a:ext cx="387787" cy="443185"/>
          </a:xfrm>
          <a:prstGeom prst="rect">
            <a:avLst/>
          </a:prstGeom>
        </p:spPr>
      </p:pic>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86791" y="1352383"/>
            <a:ext cx="634978" cy="507982"/>
          </a:xfrm>
          <a:prstGeom prst="rect">
            <a:avLst/>
          </a:prstGeom>
        </p:spPr>
      </p:pic>
      <p:sp>
        <p:nvSpPr>
          <p:cNvPr id="79" name="Oval 78"/>
          <p:cNvSpPr/>
          <p:nvPr/>
        </p:nvSpPr>
        <p:spPr>
          <a:xfrm>
            <a:off x="7119547" y="3097617"/>
            <a:ext cx="945382" cy="945382"/>
          </a:xfrm>
          <a:prstGeom prst="ellipse">
            <a:avLst/>
          </a:prstGeom>
          <a:solidFill>
            <a:srgbClr val="73767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9998722" y="3095710"/>
            <a:ext cx="945382" cy="945382"/>
          </a:xfrm>
          <a:prstGeom prst="ellipse">
            <a:avLst/>
          </a:prstGeom>
          <a:solidFill>
            <a:srgbClr val="73767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752949" y="5129028"/>
            <a:ext cx="945382" cy="945382"/>
          </a:xfrm>
          <a:prstGeom prst="ellipse">
            <a:avLst/>
          </a:prstGeom>
          <a:solidFill>
            <a:srgbClr val="73767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764748" y="3111980"/>
            <a:ext cx="945382" cy="94538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491475" y="3087713"/>
            <a:ext cx="945382" cy="94538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1386" y="5116631"/>
            <a:ext cx="945382" cy="94538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119547" y="5118261"/>
            <a:ext cx="945382" cy="94538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931589" y="5118261"/>
            <a:ext cx="945382" cy="94538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736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17266D-19F3-400F-BE93-60D78460470D}"/>
              </a:ext>
            </a:extLst>
          </p:cNvPr>
          <p:cNvSpPr>
            <a:spLocks noGrp="1"/>
          </p:cNvSpPr>
          <p:nvPr>
            <p:ph type="title"/>
          </p:nvPr>
        </p:nvSpPr>
        <p:spPr/>
        <p:txBody>
          <a:bodyPr anchor="ctr" anchorCtr="0">
            <a:noAutofit/>
          </a:bodyPr>
          <a:lstStyle/>
          <a:p>
            <a:r>
              <a:rPr lang="en-US" dirty="0" smtClean="0">
                <a:solidFill>
                  <a:schemeClr val="accent1"/>
                </a:solidFill>
              </a:rPr>
              <a:t>Agile is not a silver bullet</a:t>
            </a:r>
            <a:endParaRPr lang="en-US" dirty="0">
              <a:solidFill>
                <a:schemeClr val="accent1"/>
              </a:solidFill>
            </a:endParaRPr>
          </a:p>
        </p:txBody>
      </p:sp>
      <p:sp>
        <p:nvSpPr>
          <p:cNvPr id="3" name="Slide Number Placeholder 2"/>
          <p:cNvSpPr>
            <a:spLocks noGrp="1"/>
          </p:cNvSpPr>
          <p:nvPr>
            <p:ph type="sldNum" sz="quarter" idx="12"/>
          </p:nvPr>
        </p:nvSpPr>
        <p:spPr/>
        <p:txBody>
          <a:bodyPr/>
          <a:lstStyle/>
          <a:p>
            <a:fld id="{2066355A-084C-D24E-9AD2-7E4FC41EA627}" type="slidenum">
              <a:rPr lang="en-US"/>
              <a:pPr/>
              <a:t>4</a:t>
            </a:fld>
            <a:endParaRPr lang="en-US" dirty="0"/>
          </a:p>
        </p:txBody>
      </p:sp>
      <p:sp>
        <p:nvSpPr>
          <p:cNvPr id="12" name="TextBox 11"/>
          <p:cNvSpPr txBox="1"/>
          <p:nvPr/>
        </p:nvSpPr>
        <p:spPr>
          <a:xfrm>
            <a:off x="5933441" y="7328747"/>
            <a:ext cx="184731" cy="461665"/>
          </a:xfrm>
          <a:prstGeom prst="rect">
            <a:avLst/>
          </a:prstGeom>
          <a:noFill/>
        </p:spPr>
        <p:txBody>
          <a:bodyPr wrap="none" rtlCol="0">
            <a:spAutoFit/>
          </a:bodyPr>
          <a:lstStyle/>
          <a:p>
            <a:pPr defTabSz="609585">
              <a:defRPr/>
            </a:pPr>
            <a:endParaRPr lang="en-US" sz="2400" dirty="0">
              <a:solidFill>
                <a:prstClr val="black"/>
              </a:solidFill>
              <a:latin typeface="Calibri" panose="020F0502020204030204"/>
            </a:endParaRPr>
          </a:p>
        </p:txBody>
      </p:sp>
      <p:sp>
        <p:nvSpPr>
          <p:cNvPr id="9" name="Title 1">
            <a:extLst>
              <a:ext uri="{FF2B5EF4-FFF2-40B4-BE49-F238E27FC236}">
                <a16:creationId xmlns:a16="http://schemas.microsoft.com/office/drawing/2014/main" id="{4917266D-19F3-400F-BE93-60D78460470D}"/>
              </a:ext>
            </a:extLst>
          </p:cNvPr>
          <p:cNvSpPr txBox="1">
            <a:spLocks/>
          </p:cNvSpPr>
          <p:nvPr/>
        </p:nvSpPr>
        <p:spPr>
          <a:xfrm>
            <a:off x="609600" y="2428054"/>
            <a:ext cx="10972800" cy="12192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733" b="1" i="0" kern="1200">
                <a:solidFill>
                  <a:schemeClr val="tx2">
                    <a:lumMod val="50000"/>
                  </a:schemeClr>
                </a:solidFill>
                <a:latin typeface="Barlow Semi Condensed SemiBold" pitchFamily="2" charset="77"/>
                <a:ea typeface="+mj-ea"/>
                <a:cs typeface="+mj-cs"/>
              </a:defRPr>
            </a:lvl1pPr>
          </a:lstStyle>
          <a:p>
            <a:r>
              <a:rPr lang="en-US" dirty="0" smtClean="0">
                <a:solidFill>
                  <a:schemeClr val="accent1"/>
                </a:solidFill>
              </a:rPr>
              <a:t>It won’t solve all your challenges</a:t>
            </a:r>
            <a:endParaRPr lang="en-US" dirty="0">
              <a:solidFill>
                <a:schemeClr val="accent1"/>
              </a:solidFill>
            </a:endParaRPr>
          </a:p>
        </p:txBody>
      </p:sp>
      <p:sp>
        <p:nvSpPr>
          <p:cNvPr id="13" name="Title 1">
            <a:extLst>
              <a:ext uri="{FF2B5EF4-FFF2-40B4-BE49-F238E27FC236}">
                <a16:creationId xmlns:a16="http://schemas.microsoft.com/office/drawing/2014/main" id="{4917266D-19F3-400F-BE93-60D78460470D}"/>
              </a:ext>
            </a:extLst>
          </p:cNvPr>
          <p:cNvSpPr txBox="1">
            <a:spLocks/>
          </p:cNvSpPr>
          <p:nvPr/>
        </p:nvSpPr>
        <p:spPr>
          <a:xfrm>
            <a:off x="609600" y="4577391"/>
            <a:ext cx="10972800" cy="12192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733" b="1" i="0" kern="1200">
                <a:solidFill>
                  <a:schemeClr val="tx2">
                    <a:lumMod val="50000"/>
                  </a:schemeClr>
                </a:solidFill>
                <a:latin typeface="Barlow Semi Condensed SemiBold" pitchFamily="2" charset="77"/>
                <a:ea typeface="+mj-ea"/>
                <a:cs typeface="+mj-cs"/>
              </a:defRPr>
            </a:lvl1pPr>
          </a:lstStyle>
          <a:p>
            <a:r>
              <a:rPr lang="en-US" dirty="0" smtClean="0">
                <a:solidFill>
                  <a:schemeClr val="accent1"/>
                </a:solidFill>
              </a:rPr>
              <a:t>You will have to solve it yourself </a:t>
            </a:r>
            <a:endParaRPr lang="en-US" dirty="0">
              <a:solidFill>
                <a:schemeClr val="accent1"/>
              </a:solidFill>
            </a:endParaRPr>
          </a:p>
        </p:txBody>
      </p:sp>
      <p:pic>
        <p:nvPicPr>
          <p:cNvPr id="14" name="Picture 13">
            <a:extLst>
              <a:ext uri="{FF2B5EF4-FFF2-40B4-BE49-F238E27FC236}">
                <a16:creationId xmlns:a16="http://schemas.microsoft.com/office/drawing/2014/main" id="{5343FF90-7694-754F-B18F-08569C80E907}"/>
              </a:ext>
            </a:extLst>
          </p:cNvPr>
          <p:cNvPicPr>
            <a:picLocks noChangeAspect="1"/>
          </p:cNvPicPr>
          <p:nvPr/>
        </p:nvPicPr>
        <p:blipFill>
          <a:blip r:embed="rId3"/>
          <a:stretch>
            <a:fillRect/>
          </a:stretch>
        </p:blipFill>
        <p:spPr>
          <a:xfrm>
            <a:off x="5933441" y="-501650"/>
            <a:ext cx="6627156" cy="6858000"/>
          </a:xfrm>
          <a:prstGeom prst="rect">
            <a:avLst/>
          </a:prstGeom>
        </p:spPr>
      </p:pic>
    </p:spTree>
    <p:extLst>
      <p:ext uri="{BB962C8B-B14F-4D97-AF65-F5344CB8AC3E}">
        <p14:creationId xmlns:p14="http://schemas.microsoft.com/office/powerpoint/2010/main" val="77130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17266D-19F3-400F-BE93-60D78460470D}"/>
              </a:ext>
            </a:extLst>
          </p:cNvPr>
          <p:cNvSpPr>
            <a:spLocks noGrp="1"/>
          </p:cNvSpPr>
          <p:nvPr>
            <p:ph type="title"/>
          </p:nvPr>
        </p:nvSpPr>
        <p:spPr>
          <a:xfrm>
            <a:off x="609600" y="523495"/>
            <a:ext cx="10972800" cy="1219200"/>
          </a:xfrm>
        </p:spPr>
        <p:txBody>
          <a:bodyPr anchor="ctr" anchorCtr="0">
            <a:noAutofit/>
          </a:bodyPr>
          <a:lstStyle/>
          <a:p>
            <a:r>
              <a:rPr lang="en-US" dirty="0" smtClean="0">
                <a:solidFill>
                  <a:schemeClr val="accent1"/>
                </a:solidFill>
              </a:rPr>
              <a:t>80 % experiments do not work</a:t>
            </a:r>
            <a:endParaRPr lang="en-US" dirty="0">
              <a:solidFill>
                <a:schemeClr val="accent1"/>
              </a:solidFill>
            </a:endParaRPr>
          </a:p>
        </p:txBody>
      </p:sp>
      <p:sp>
        <p:nvSpPr>
          <p:cNvPr id="3" name="Slide Number Placeholder 2"/>
          <p:cNvSpPr>
            <a:spLocks noGrp="1"/>
          </p:cNvSpPr>
          <p:nvPr>
            <p:ph type="sldNum" sz="quarter" idx="12"/>
          </p:nvPr>
        </p:nvSpPr>
        <p:spPr/>
        <p:txBody>
          <a:bodyPr/>
          <a:lstStyle/>
          <a:p>
            <a:fld id="{2066355A-084C-D24E-9AD2-7E4FC41EA627}" type="slidenum">
              <a:rPr lang="en-US"/>
              <a:pPr/>
              <a:t>5</a:t>
            </a:fld>
            <a:endParaRPr lang="en-US" dirty="0"/>
          </a:p>
        </p:txBody>
      </p:sp>
      <p:sp>
        <p:nvSpPr>
          <p:cNvPr id="12" name="TextBox 11"/>
          <p:cNvSpPr txBox="1"/>
          <p:nvPr/>
        </p:nvSpPr>
        <p:spPr>
          <a:xfrm>
            <a:off x="5933441" y="7328747"/>
            <a:ext cx="184731" cy="461665"/>
          </a:xfrm>
          <a:prstGeom prst="rect">
            <a:avLst/>
          </a:prstGeom>
          <a:noFill/>
        </p:spPr>
        <p:txBody>
          <a:bodyPr wrap="none" rtlCol="0">
            <a:spAutoFit/>
          </a:bodyPr>
          <a:lstStyle/>
          <a:p>
            <a:pPr defTabSz="609585">
              <a:defRPr/>
            </a:pPr>
            <a:endParaRPr lang="en-US" sz="2400" dirty="0">
              <a:solidFill>
                <a:prstClr val="black"/>
              </a:solidFill>
              <a:latin typeface="Calibri" panose="020F0502020204030204"/>
            </a:endParaRPr>
          </a:p>
        </p:txBody>
      </p:sp>
      <p:sp>
        <p:nvSpPr>
          <p:cNvPr id="13" name="Oval 12"/>
          <p:cNvSpPr/>
          <p:nvPr/>
        </p:nvSpPr>
        <p:spPr>
          <a:xfrm>
            <a:off x="10214354" y="274639"/>
            <a:ext cx="945382" cy="945382"/>
          </a:xfrm>
          <a:prstGeom prst="ellipse">
            <a:avLst/>
          </a:prstGeom>
          <a:solidFill>
            <a:srgbClr val="737679">
              <a:alpha val="10196"/>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BD156180-A2A1-2C4F-BC4B-7C5D9222678B}"/>
              </a:ext>
            </a:extLst>
          </p:cNvPr>
          <p:cNvSpPr txBox="1">
            <a:spLocks/>
          </p:cNvSpPr>
          <p:nvPr/>
        </p:nvSpPr>
        <p:spPr>
          <a:xfrm>
            <a:off x="9775203" y="1261640"/>
            <a:ext cx="1980746"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Reflect &amp; Adjust</a:t>
            </a:r>
            <a:endParaRPr lang="en-US" sz="2000" b="1" dirty="0">
              <a:solidFill>
                <a:schemeClr val="accent1"/>
              </a:solidFill>
              <a:latin typeface="Barlow Semi Condensed SemiBold" pitchFamily="2" charset="77"/>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8517" y="523495"/>
            <a:ext cx="449678" cy="449678"/>
          </a:xfrm>
          <a:prstGeom prst="rect">
            <a:avLst/>
          </a:prstGeom>
        </p:spPr>
      </p:pic>
      <p:sp>
        <p:nvSpPr>
          <p:cNvPr id="17" name="Title 1">
            <a:extLst>
              <a:ext uri="{FF2B5EF4-FFF2-40B4-BE49-F238E27FC236}">
                <a16:creationId xmlns:a16="http://schemas.microsoft.com/office/drawing/2014/main" id="{4917266D-19F3-400F-BE93-60D78460470D}"/>
              </a:ext>
            </a:extLst>
          </p:cNvPr>
          <p:cNvSpPr txBox="1">
            <a:spLocks/>
          </p:cNvSpPr>
          <p:nvPr/>
        </p:nvSpPr>
        <p:spPr>
          <a:xfrm>
            <a:off x="609600" y="2583914"/>
            <a:ext cx="3537257" cy="12192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733" b="0" i="0" kern="1200">
                <a:solidFill>
                  <a:schemeClr val="tx2">
                    <a:lumMod val="50000"/>
                  </a:schemeClr>
                </a:solidFill>
                <a:latin typeface="Barlow Semi Condensed SemiBold" pitchFamily="2" charset="77"/>
                <a:ea typeface="+mj-ea"/>
                <a:cs typeface="+mj-cs"/>
              </a:defRPr>
            </a:lvl1pPr>
          </a:lstStyle>
          <a:p>
            <a:r>
              <a:rPr lang="en-US" dirty="0">
                <a:solidFill>
                  <a:schemeClr val="accent1"/>
                </a:solidFill>
              </a:rPr>
              <a:t>E</a:t>
            </a:r>
            <a:r>
              <a:rPr lang="en-US" dirty="0" smtClean="0">
                <a:solidFill>
                  <a:schemeClr val="accent1"/>
                </a:solidFill>
              </a:rPr>
              <a:t>xperiment a lot</a:t>
            </a:r>
            <a:endParaRPr lang="en-US" dirty="0">
              <a:solidFill>
                <a:schemeClr val="accent1"/>
              </a:solidFill>
            </a:endParaRPr>
          </a:p>
        </p:txBody>
      </p:sp>
      <p:sp>
        <p:nvSpPr>
          <p:cNvPr id="18" name="Title 1">
            <a:extLst>
              <a:ext uri="{FF2B5EF4-FFF2-40B4-BE49-F238E27FC236}">
                <a16:creationId xmlns:a16="http://schemas.microsoft.com/office/drawing/2014/main" id="{4917266D-19F3-400F-BE93-60D78460470D}"/>
              </a:ext>
            </a:extLst>
          </p:cNvPr>
          <p:cNvSpPr txBox="1">
            <a:spLocks/>
          </p:cNvSpPr>
          <p:nvPr/>
        </p:nvSpPr>
        <p:spPr>
          <a:xfrm>
            <a:off x="609600" y="4644333"/>
            <a:ext cx="3790950" cy="12192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733" b="0" i="0" kern="1200">
                <a:solidFill>
                  <a:schemeClr val="tx2">
                    <a:lumMod val="50000"/>
                  </a:schemeClr>
                </a:solidFill>
                <a:latin typeface="Barlow Semi Condensed SemiBold" pitchFamily="2" charset="77"/>
                <a:ea typeface="+mj-ea"/>
                <a:cs typeface="+mj-cs"/>
              </a:defRPr>
            </a:lvl1pPr>
          </a:lstStyle>
          <a:p>
            <a:r>
              <a:rPr lang="en-US" dirty="0">
                <a:solidFill>
                  <a:schemeClr val="accent1"/>
                </a:solidFill>
              </a:rPr>
              <a:t>I</a:t>
            </a:r>
            <a:r>
              <a:rPr lang="en-US" dirty="0" smtClean="0">
                <a:solidFill>
                  <a:schemeClr val="accent1"/>
                </a:solidFill>
              </a:rPr>
              <a:t>nspect and adapt</a:t>
            </a:r>
            <a:endParaRPr lang="en-US" dirty="0">
              <a:solidFill>
                <a:schemeClr val="accent1"/>
              </a:solidFill>
            </a:endParaRPr>
          </a:p>
        </p:txBody>
      </p:sp>
    </p:spTree>
    <p:extLst>
      <p:ext uri="{BB962C8B-B14F-4D97-AF65-F5344CB8AC3E}">
        <p14:creationId xmlns:p14="http://schemas.microsoft.com/office/powerpoint/2010/main" val="2060786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17266D-19F3-400F-BE93-60D78460470D}"/>
              </a:ext>
            </a:extLst>
          </p:cNvPr>
          <p:cNvSpPr>
            <a:spLocks noGrp="1"/>
          </p:cNvSpPr>
          <p:nvPr>
            <p:ph type="title"/>
          </p:nvPr>
        </p:nvSpPr>
        <p:spPr>
          <a:xfrm>
            <a:off x="609600" y="614479"/>
            <a:ext cx="10972800" cy="1219200"/>
          </a:xfrm>
        </p:spPr>
        <p:txBody>
          <a:bodyPr anchor="ctr" anchorCtr="0">
            <a:noAutofit/>
          </a:bodyPr>
          <a:lstStyle/>
          <a:p>
            <a:r>
              <a:rPr lang="en-US" dirty="0" smtClean="0">
                <a:solidFill>
                  <a:schemeClr val="accent1"/>
                </a:solidFill>
              </a:rPr>
              <a:t>I haven’t seen self-organized team yet</a:t>
            </a:r>
            <a:endParaRPr lang="en-US" dirty="0">
              <a:solidFill>
                <a:schemeClr val="accent1"/>
              </a:solidFill>
            </a:endParaRPr>
          </a:p>
        </p:txBody>
      </p:sp>
      <p:sp>
        <p:nvSpPr>
          <p:cNvPr id="3" name="Slide Number Placeholder 2"/>
          <p:cNvSpPr>
            <a:spLocks noGrp="1"/>
          </p:cNvSpPr>
          <p:nvPr>
            <p:ph type="sldNum" sz="quarter" idx="12"/>
          </p:nvPr>
        </p:nvSpPr>
        <p:spPr/>
        <p:txBody>
          <a:bodyPr/>
          <a:lstStyle/>
          <a:p>
            <a:fld id="{2066355A-084C-D24E-9AD2-7E4FC41EA627}" type="slidenum">
              <a:rPr lang="en-US"/>
              <a:pPr/>
              <a:t>6</a:t>
            </a:fld>
            <a:endParaRPr lang="en-US" dirty="0"/>
          </a:p>
        </p:txBody>
      </p:sp>
      <p:sp>
        <p:nvSpPr>
          <p:cNvPr id="12" name="TextBox 11"/>
          <p:cNvSpPr txBox="1"/>
          <p:nvPr/>
        </p:nvSpPr>
        <p:spPr>
          <a:xfrm>
            <a:off x="5933441" y="7328747"/>
            <a:ext cx="184731" cy="461665"/>
          </a:xfrm>
          <a:prstGeom prst="rect">
            <a:avLst/>
          </a:prstGeom>
          <a:noFill/>
        </p:spPr>
        <p:txBody>
          <a:bodyPr wrap="none" rtlCol="0">
            <a:spAutoFit/>
          </a:bodyPr>
          <a:lstStyle/>
          <a:p>
            <a:pPr defTabSz="609585">
              <a:defRPr/>
            </a:pPr>
            <a:endParaRPr lang="en-US" sz="2400" dirty="0">
              <a:solidFill>
                <a:prstClr val="black"/>
              </a:solidFill>
              <a:latin typeface="Calibri" panose="020F0502020204030204"/>
            </a:endParaRPr>
          </a:p>
        </p:txBody>
      </p:sp>
      <p:sp>
        <p:nvSpPr>
          <p:cNvPr id="5" name="Oval 4"/>
          <p:cNvSpPr/>
          <p:nvPr/>
        </p:nvSpPr>
        <p:spPr>
          <a:xfrm>
            <a:off x="10215593" y="274639"/>
            <a:ext cx="945382" cy="945382"/>
          </a:xfrm>
          <a:prstGeom prst="ellipse">
            <a:avLst/>
          </a:prstGeom>
          <a:solidFill>
            <a:srgbClr val="737679">
              <a:alpha val="10196"/>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367603F7-0718-BD49-8BAA-E6CE3B54AD12}"/>
              </a:ext>
            </a:extLst>
          </p:cNvPr>
          <p:cNvSpPr txBox="1">
            <a:spLocks/>
          </p:cNvSpPr>
          <p:nvPr/>
        </p:nvSpPr>
        <p:spPr>
          <a:xfrm>
            <a:off x="9701576" y="1258969"/>
            <a:ext cx="2115012"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Self Organization</a:t>
            </a:r>
            <a:endParaRPr lang="en-US" sz="2000" b="1" dirty="0">
              <a:solidFill>
                <a:schemeClr val="accent1"/>
              </a:solidFill>
              <a:latin typeface="Barlow Semi Condensed SemiBold" pitchFamily="2" charset="77"/>
            </a:endParaRPr>
          </a:p>
        </p:txBody>
      </p:sp>
      <p:pic>
        <p:nvPicPr>
          <p:cNvPr id="7" name="Picture 6">
            <a:extLst>
              <a:ext uri="{FF2B5EF4-FFF2-40B4-BE49-F238E27FC236}">
                <a16:creationId xmlns:a16="http://schemas.microsoft.com/office/drawing/2014/main" id="{2BAB5F77-CC11-944F-9BC3-E36856077432}"/>
              </a:ext>
            </a:extLst>
          </p:cNvPr>
          <p:cNvPicPr>
            <a:picLocks noChangeAspect="1"/>
          </p:cNvPicPr>
          <p:nvPr/>
        </p:nvPicPr>
        <p:blipFill>
          <a:blip r:embed="rId3"/>
          <a:stretch>
            <a:fillRect/>
          </a:stretch>
        </p:blipFill>
        <p:spPr>
          <a:xfrm>
            <a:off x="10420501" y="523092"/>
            <a:ext cx="535255" cy="428204"/>
          </a:xfrm>
          <a:prstGeom prst="rect">
            <a:avLst/>
          </a:prstGeom>
        </p:spPr>
      </p:pic>
      <p:sp>
        <p:nvSpPr>
          <p:cNvPr id="8" name="Title 1">
            <a:extLst>
              <a:ext uri="{FF2B5EF4-FFF2-40B4-BE49-F238E27FC236}">
                <a16:creationId xmlns:a16="http://schemas.microsoft.com/office/drawing/2014/main" id="{4917266D-19F3-400F-BE93-60D78460470D}"/>
              </a:ext>
            </a:extLst>
          </p:cNvPr>
          <p:cNvSpPr txBox="1">
            <a:spLocks/>
          </p:cNvSpPr>
          <p:nvPr/>
        </p:nvSpPr>
        <p:spPr>
          <a:xfrm>
            <a:off x="631772" y="2696443"/>
            <a:ext cx="10972800" cy="12192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733" b="0" i="0" kern="1200">
                <a:solidFill>
                  <a:schemeClr val="tx2">
                    <a:lumMod val="50000"/>
                  </a:schemeClr>
                </a:solidFill>
                <a:latin typeface="Barlow Semi Condensed SemiBold" pitchFamily="2" charset="77"/>
                <a:ea typeface="+mj-ea"/>
                <a:cs typeface="+mj-cs"/>
              </a:defRPr>
            </a:lvl1pPr>
          </a:lstStyle>
          <a:p>
            <a:r>
              <a:rPr lang="en-US" dirty="0" smtClean="0">
                <a:solidFill>
                  <a:schemeClr val="accent1"/>
                </a:solidFill>
              </a:rPr>
              <a:t>Attitude over skills</a:t>
            </a:r>
            <a:endParaRPr lang="en-US" dirty="0">
              <a:solidFill>
                <a:schemeClr val="accent1"/>
              </a:solidFill>
            </a:endParaRPr>
          </a:p>
        </p:txBody>
      </p:sp>
      <p:sp>
        <p:nvSpPr>
          <p:cNvPr id="9" name="Title 1">
            <a:extLst>
              <a:ext uri="{FF2B5EF4-FFF2-40B4-BE49-F238E27FC236}">
                <a16:creationId xmlns:a16="http://schemas.microsoft.com/office/drawing/2014/main" id="{4917266D-19F3-400F-BE93-60D78460470D}"/>
              </a:ext>
            </a:extLst>
          </p:cNvPr>
          <p:cNvSpPr txBox="1">
            <a:spLocks/>
          </p:cNvSpPr>
          <p:nvPr/>
        </p:nvSpPr>
        <p:spPr>
          <a:xfrm>
            <a:off x="590206" y="4709985"/>
            <a:ext cx="7602956" cy="12192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733" b="0" i="0" kern="1200">
                <a:solidFill>
                  <a:schemeClr val="tx2">
                    <a:lumMod val="50000"/>
                  </a:schemeClr>
                </a:solidFill>
                <a:latin typeface="Barlow Semi Condensed SemiBold" pitchFamily="2" charset="77"/>
                <a:ea typeface="+mj-ea"/>
                <a:cs typeface="+mj-cs"/>
              </a:defRPr>
            </a:lvl1pPr>
          </a:lstStyle>
          <a:p>
            <a:r>
              <a:rPr lang="en-US" dirty="0" smtClean="0">
                <a:solidFill>
                  <a:schemeClr val="accent1"/>
                </a:solidFill>
              </a:rPr>
              <a:t>1) Humble, 2) Hungry, 3) (People) Smart</a:t>
            </a:r>
            <a:endParaRPr lang="en-US" dirty="0">
              <a:solidFill>
                <a:schemeClr val="accent1"/>
              </a:solidFill>
            </a:endParaRPr>
          </a:p>
        </p:txBody>
      </p:sp>
      <p:sp>
        <p:nvSpPr>
          <p:cNvPr id="11" name="Oval 10"/>
          <p:cNvSpPr/>
          <p:nvPr/>
        </p:nvSpPr>
        <p:spPr>
          <a:xfrm>
            <a:off x="10215593" y="1993941"/>
            <a:ext cx="945382" cy="945382"/>
          </a:xfrm>
          <a:prstGeom prst="ellipse">
            <a:avLst/>
          </a:prstGeom>
          <a:solidFill>
            <a:srgbClr val="737679">
              <a:alpha val="10196"/>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5">
            <a:extLst>
              <a:ext uri="{FF2B5EF4-FFF2-40B4-BE49-F238E27FC236}">
                <a16:creationId xmlns:a16="http://schemas.microsoft.com/office/drawing/2014/main" id="{419F188E-6A33-404A-BFEF-C49E181059FD}"/>
              </a:ext>
            </a:extLst>
          </p:cNvPr>
          <p:cNvSpPr txBox="1">
            <a:spLocks/>
          </p:cNvSpPr>
          <p:nvPr/>
        </p:nvSpPr>
        <p:spPr>
          <a:xfrm>
            <a:off x="9750742" y="3033475"/>
            <a:ext cx="1980746"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Motivated Team</a:t>
            </a:r>
            <a:endParaRPr lang="en-US" sz="2000" b="1" dirty="0">
              <a:solidFill>
                <a:schemeClr val="accent1"/>
              </a:solidFill>
              <a:latin typeface="Barlow Semi Condensed SemiBold" pitchFamily="2" charset="77"/>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681" y="2253258"/>
            <a:ext cx="387787" cy="443185"/>
          </a:xfrm>
          <a:prstGeom prst="rect">
            <a:avLst/>
          </a:prstGeom>
        </p:spPr>
      </p:pic>
    </p:spTree>
    <p:extLst>
      <p:ext uri="{BB962C8B-B14F-4D97-AF65-F5344CB8AC3E}">
        <p14:creationId xmlns:p14="http://schemas.microsoft.com/office/powerpoint/2010/main" val="3213622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066355A-084C-D24E-9AD2-7E4FC41EA627}" type="slidenum">
              <a:rPr lang="en-US"/>
              <a:pPr/>
              <a:t>7</a:t>
            </a:fld>
            <a:endParaRPr lang="en-US" dirty="0"/>
          </a:p>
        </p:txBody>
      </p:sp>
      <p:sp>
        <p:nvSpPr>
          <p:cNvPr id="12" name="TextBox 11"/>
          <p:cNvSpPr txBox="1"/>
          <p:nvPr/>
        </p:nvSpPr>
        <p:spPr>
          <a:xfrm>
            <a:off x="5933441" y="7328747"/>
            <a:ext cx="184731" cy="461665"/>
          </a:xfrm>
          <a:prstGeom prst="rect">
            <a:avLst/>
          </a:prstGeom>
          <a:noFill/>
        </p:spPr>
        <p:txBody>
          <a:bodyPr wrap="none" rtlCol="0">
            <a:spAutoFit/>
          </a:bodyPr>
          <a:lstStyle/>
          <a:p>
            <a:pPr defTabSz="609585">
              <a:defRPr/>
            </a:pPr>
            <a:endParaRPr lang="en-US" sz="2400" dirty="0">
              <a:solidFill>
                <a:prstClr val="black"/>
              </a:solidFill>
              <a:latin typeface="Calibri" panose="020F0502020204030204"/>
            </a:endParaRPr>
          </a:p>
        </p:txBody>
      </p:sp>
      <p:sp>
        <p:nvSpPr>
          <p:cNvPr id="8" name="Title 1">
            <a:extLst>
              <a:ext uri="{FF2B5EF4-FFF2-40B4-BE49-F238E27FC236}">
                <a16:creationId xmlns:a16="http://schemas.microsoft.com/office/drawing/2014/main" id="{4917266D-19F3-400F-BE93-60D78460470D}"/>
              </a:ext>
            </a:extLst>
          </p:cNvPr>
          <p:cNvSpPr txBox="1">
            <a:spLocks/>
          </p:cNvSpPr>
          <p:nvPr/>
        </p:nvSpPr>
        <p:spPr>
          <a:xfrm>
            <a:off x="2023241" y="2739853"/>
            <a:ext cx="7326499" cy="12192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733" b="0" i="0" kern="1200">
                <a:solidFill>
                  <a:schemeClr val="tx2">
                    <a:lumMod val="50000"/>
                  </a:schemeClr>
                </a:solidFill>
                <a:latin typeface="Barlow Semi Condensed SemiBold" pitchFamily="2" charset="77"/>
                <a:ea typeface="+mj-ea"/>
                <a:cs typeface="+mj-cs"/>
              </a:defRPr>
            </a:lvl1pPr>
          </a:lstStyle>
          <a:p>
            <a:r>
              <a:rPr lang="en-US" dirty="0" smtClean="0">
                <a:solidFill>
                  <a:schemeClr val="accent1"/>
                </a:solidFill>
              </a:rPr>
              <a:t>Functional vs. Cross-functional teams</a:t>
            </a:r>
            <a:endParaRPr lang="en-US" dirty="0">
              <a:solidFill>
                <a:schemeClr val="accent1"/>
              </a:solidFill>
            </a:endParaRPr>
          </a:p>
        </p:txBody>
      </p:sp>
      <p:sp>
        <p:nvSpPr>
          <p:cNvPr id="15" name="Oval 14"/>
          <p:cNvSpPr/>
          <p:nvPr/>
        </p:nvSpPr>
        <p:spPr>
          <a:xfrm>
            <a:off x="10184193" y="303224"/>
            <a:ext cx="945382" cy="859843"/>
          </a:xfrm>
          <a:prstGeom prst="ellipse">
            <a:avLst/>
          </a:prstGeom>
          <a:solidFill>
            <a:srgbClr val="737679">
              <a:alpha val="10196"/>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7">
            <a:extLst>
              <a:ext uri="{FF2B5EF4-FFF2-40B4-BE49-F238E27FC236}">
                <a16:creationId xmlns:a16="http://schemas.microsoft.com/office/drawing/2014/main" id="{BD156180-A2A1-2C4F-BC4B-7C5D9222678B}"/>
              </a:ext>
            </a:extLst>
          </p:cNvPr>
          <p:cNvSpPr txBox="1">
            <a:spLocks/>
          </p:cNvSpPr>
          <p:nvPr/>
        </p:nvSpPr>
        <p:spPr>
          <a:xfrm>
            <a:off x="9996527" y="1335295"/>
            <a:ext cx="1980746" cy="634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Face to Face </a:t>
            </a:r>
            <a:endParaRPr lang="en-US" sz="2000" b="1" dirty="0">
              <a:solidFill>
                <a:schemeClr val="accent1"/>
              </a:solidFill>
              <a:latin typeface="Barlow Semi Condensed SemiBold" pitchFamily="2" charset="77"/>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8381" y="486783"/>
            <a:ext cx="621440" cy="452169"/>
          </a:xfrm>
          <a:prstGeom prst="rect">
            <a:avLst/>
          </a:prstGeom>
        </p:spPr>
      </p:pic>
      <p:sp>
        <p:nvSpPr>
          <p:cNvPr id="18" name="Oval 17"/>
          <p:cNvSpPr/>
          <p:nvPr/>
        </p:nvSpPr>
        <p:spPr>
          <a:xfrm>
            <a:off x="10198844" y="2011738"/>
            <a:ext cx="945382" cy="945382"/>
          </a:xfrm>
          <a:prstGeom prst="ellipse">
            <a:avLst/>
          </a:prstGeom>
          <a:solidFill>
            <a:srgbClr val="737679">
              <a:alpha val="10196"/>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a:extLst>
              <a:ext uri="{FF2B5EF4-FFF2-40B4-BE49-F238E27FC236}">
                <a16:creationId xmlns:a16="http://schemas.microsoft.com/office/drawing/2014/main" id="{367603F7-0718-BD49-8BAA-E6CE3B54AD12}"/>
              </a:ext>
            </a:extLst>
          </p:cNvPr>
          <p:cNvSpPr txBox="1">
            <a:spLocks/>
          </p:cNvSpPr>
          <p:nvPr/>
        </p:nvSpPr>
        <p:spPr>
          <a:xfrm>
            <a:off x="10027405" y="3027083"/>
            <a:ext cx="2115012"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accent1"/>
                </a:solidFill>
                <a:latin typeface="Barlow Semi Condensed SemiBold" pitchFamily="2" charset="77"/>
              </a:rPr>
              <a:t>Simplicity</a:t>
            </a:r>
            <a:endParaRPr lang="en-US" sz="2000" b="1" dirty="0">
              <a:solidFill>
                <a:schemeClr val="accent1"/>
              </a:solidFill>
              <a:latin typeface="Barlow Semi Condensed SemiBold" pitchFamily="2" charset="77"/>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5544" y="2235356"/>
            <a:ext cx="504497" cy="504497"/>
          </a:xfrm>
          <a:prstGeom prst="rect">
            <a:avLst/>
          </a:prstGeom>
        </p:spPr>
      </p:pic>
    </p:spTree>
    <p:extLst>
      <p:ext uri="{BB962C8B-B14F-4D97-AF65-F5344CB8AC3E}">
        <p14:creationId xmlns:p14="http://schemas.microsoft.com/office/powerpoint/2010/main" val="351311221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28325D-0FFB-A940-9363-3389E321AB49}"/>
              </a:ext>
            </a:extLst>
          </p:cNvPr>
          <p:cNvSpPr>
            <a:spLocks noGrp="1"/>
          </p:cNvSpPr>
          <p:nvPr>
            <p:ph type="body" sz="quarter" idx="10"/>
          </p:nvPr>
        </p:nvSpPr>
        <p:spPr>
          <a:xfrm>
            <a:off x="2518094" y="994183"/>
            <a:ext cx="4569375" cy="998263"/>
          </a:xfrm>
        </p:spPr>
        <p:txBody>
          <a:bodyPr>
            <a:normAutofit/>
          </a:bodyPr>
          <a:lstStyle/>
          <a:p>
            <a:r>
              <a:rPr lang="en-US" dirty="0" smtClean="0"/>
              <a:t>Agile </a:t>
            </a:r>
            <a:r>
              <a:rPr lang="en-150" dirty="0" smtClean="0"/>
              <a:t>≠</a:t>
            </a:r>
            <a:r>
              <a:rPr lang="en-US" dirty="0" smtClean="0"/>
              <a:t> hype </a:t>
            </a:r>
          </a:p>
        </p:txBody>
      </p:sp>
      <p:sp>
        <p:nvSpPr>
          <p:cNvPr id="3" name="Oval 2"/>
          <p:cNvSpPr/>
          <p:nvPr/>
        </p:nvSpPr>
        <p:spPr>
          <a:xfrm>
            <a:off x="4308459" y="3807667"/>
            <a:ext cx="945382" cy="945382"/>
          </a:xfrm>
          <a:prstGeom prst="ellipse">
            <a:avLst/>
          </a:prstGeom>
          <a:solidFill>
            <a:srgbClr val="737679">
              <a:alpha val="10196"/>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9">
            <a:extLst>
              <a:ext uri="{FF2B5EF4-FFF2-40B4-BE49-F238E27FC236}">
                <a16:creationId xmlns:a16="http://schemas.microsoft.com/office/drawing/2014/main" id="{367603F7-0718-BD49-8BAA-E6CE3B54AD12}"/>
              </a:ext>
            </a:extLst>
          </p:cNvPr>
          <p:cNvSpPr txBox="1">
            <a:spLocks/>
          </p:cNvSpPr>
          <p:nvPr/>
        </p:nvSpPr>
        <p:spPr>
          <a:xfrm>
            <a:off x="3794442" y="4791997"/>
            <a:ext cx="2115012"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bg1"/>
                </a:solidFill>
                <a:latin typeface="Barlow Semi Condensed SemiBold" pitchFamily="2" charset="77"/>
              </a:rPr>
              <a:t>Self Organization</a:t>
            </a:r>
            <a:endParaRPr lang="en-US" sz="2000" b="1" dirty="0">
              <a:solidFill>
                <a:schemeClr val="bg1"/>
              </a:solidFill>
              <a:latin typeface="Barlow Semi Condensed SemiBold" pitchFamily="2" charset="77"/>
            </a:endParaRPr>
          </a:p>
        </p:txBody>
      </p:sp>
      <p:sp>
        <p:nvSpPr>
          <p:cNvPr id="6" name="Oval 5"/>
          <p:cNvSpPr/>
          <p:nvPr/>
        </p:nvSpPr>
        <p:spPr>
          <a:xfrm>
            <a:off x="4308459" y="2326511"/>
            <a:ext cx="945382" cy="945382"/>
          </a:xfrm>
          <a:prstGeom prst="ellipse">
            <a:avLst/>
          </a:prstGeom>
          <a:solidFill>
            <a:srgbClr val="737679">
              <a:alpha val="10196"/>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419F188E-6A33-404A-BFEF-C49E181059FD}"/>
              </a:ext>
            </a:extLst>
          </p:cNvPr>
          <p:cNvSpPr txBox="1">
            <a:spLocks/>
          </p:cNvSpPr>
          <p:nvPr/>
        </p:nvSpPr>
        <p:spPr>
          <a:xfrm>
            <a:off x="3843608" y="3366045"/>
            <a:ext cx="1980746"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bg1"/>
                </a:solidFill>
                <a:latin typeface="Barlow Semi Condensed SemiBold" pitchFamily="2" charset="77"/>
              </a:rPr>
              <a:t>Motivated Team</a:t>
            </a:r>
            <a:endParaRPr lang="en-US" sz="2000" b="1" dirty="0">
              <a:solidFill>
                <a:schemeClr val="bg1"/>
              </a:solidFill>
              <a:latin typeface="Barlow Semi Condensed SemiBold" pitchFamily="2" charset="77"/>
            </a:endParaRPr>
          </a:p>
        </p:txBody>
      </p:sp>
      <p:sp>
        <p:nvSpPr>
          <p:cNvPr id="9" name="Oval 8"/>
          <p:cNvSpPr/>
          <p:nvPr/>
        </p:nvSpPr>
        <p:spPr>
          <a:xfrm>
            <a:off x="4282759" y="5240517"/>
            <a:ext cx="945382" cy="945382"/>
          </a:xfrm>
          <a:prstGeom prst="ellipse">
            <a:avLst/>
          </a:prstGeom>
          <a:solidFill>
            <a:srgbClr val="737679">
              <a:alpha val="10196"/>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7">
            <a:extLst>
              <a:ext uri="{FF2B5EF4-FFF2-40B4-BE49-F238E27FC236}">
                <a16:creationId xmlns:a16="http://schemas.microsoft.com/office/drawing/2014/main" id="{BD156180-A2A1-2C4F-BC4B-7C5D9222678B}"/>
              </a:ext>
            </a:extLst>
          </p:cNvPr>
          <p:cNvSpPr txBox="1">
            <a:spLocks/>
          </p:cNvSpPr>
          <p:nvPr/>
        </p:nvSpPr>
        <p:spPr>
          <a:xfrm>
            <a:off x="3843608" y="6227518"/>
            <a:ext cx="1980746" cy="697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bg1"/>
                </a:solidFill>
                <a:latin typeface="Barlow Semi Condensed SemiBold" pitchFamily="2" charset="77"/>
              </a:rPr>
              <a:t>Reflect &amp; Adjust</a:t>
            </a:r>
            <a:endParaRPr lang="en-US" sz="2000" b="1" dirty="0">
              <a:solidFill>
                <a:schemeClr val="bg1"/>
              </a:solidFill>
              <a:latin typeface="Barlow Semi Condensed SemiBold" pitchFamily="2" charset="77"/>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861" y="5497292"/>
            <a:ext cx="467903" cy="46790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517320" y="4030273"/>
            <a:ext cx="527659" cy="42212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254" y="2562925"/>
            <a:ext cx="410416" cy="469047"/>
          </a:xfrm>
          <a:prstGeom prst="rect">
            <a:avLst/>
          </a:prstGeom>
        </p:spPr>
      </p:pic>
      <p:sp>
        <p:nvSpPr>
          <p:cNvPr id="17" name="TextBox 16"/>
          <p:cNvSpPr txBox="1"/>
          <p:nvPr/>
        </p:nvSpPr>
        <p:spPr>
          <a:xfrm>
            <a:off x="736240" y="3726360"/>
            <a:ext cx="2451100" cy="1107996"/>
          </a:xfrm>
          <a:prstGeom prst="rect">
            <a:avLst/>
          </a:prstGeom>
          <a:noFill/>
        </p:spPr>
        <p:txBody>
          <a:bodyPr wrap="square" rtlCol="0">
            <a:spAutoFit/>
          </a:bodyPr>
          <a:lstStyle/>
          <a:p>
            <a:r>
              <a:rPr lang="en-US" sz="6600" b="1" dirty="0">
                <a:solidFill>
                  <a:schemeClr val="bg1"/>
                </a:solidFill>
                <a:latin typeface="Barlow Semi Condensed SemiBold" pitchFamily="2" charset="77"/>
                <a:ea typeface="Segoe UI Historic" panose="020B0502040204020203" pitchFamily="34" charset="0"/>
                <a:cs typeface="Calibri Light" panose="020F0302020204030204" pitchFamily="34" charset="0"/>
              </a:rPr>
              <a:t>Agile</a:t>
            </a:r>
            <a:r>
              <a:rPr lang="en-US" dirty="0"/>
              <a:t> </a:t>
            </a:r>
            <a:r>
              <a:rPr lang="en-150" sz="6600" b="1" dirty="0">
                <a:solidFill>
                  <a:schemeClr val="bg1"/>
                </a:solidFill>
                <a:latin typeface="Barlow Semi Condensed SemiBold" pitchFamily="2" charset="77"/>
                <a:ea typeface="Segoe UI Historic" panose="020B0502040204020203" pitchFamily="34" charset="0"/>
                <a:cs typeface="Calibri Light" panose="020F0302020204030204" pitchFamily="34" charset="0"/>
              </a:rPr>
              <a:t>=</a:t>
            </a:r>
            <a:r>
              <a:rPr lang="en-US" sz="6600" b="1" dirty="0">
                <a:solidFill>
                  <a:schemeClr val="bg1"/>
                </a:solidFill>
                <a:latin typeface="Barlow Semi Condensed SemiBold" pitchFamily="2" charset="77"/>
                <a:ea typeface="Segoe UI Historic" panose="020B0502040204020203" pitchFamily="34" charset="0"/>
                <a:cs typeface="Calibri Light" panose="020F0302020204030204" pitchFamily="34" charset="0"/>
              </a:rPr>
              <a:t> </a:t>
            </a:r>
          </a:p>
        </p:txBody>
      </p:sp>
    </p:spTree>
    <p:extLst>
      <p:ext uri="{BB962C8B-B14F-4D97-AF65-F5344CB8AC3E}">
        <p14:creationId xmlns:p14="http://schemas.microsoft.com/office/powerpoint/2010/main" val="292387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4" grpId="0"/>
      <p:bldP spid="6" grpId="0" animBg="1"/>
      <p:bldP spid="7" grpId="0"/>
      <p:bldP spid="9" grpId="0" animBg="1"/>
      <p:bldP spid="10"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2066355A-084C-D24E-9AD2-7E4FC41EA627}" type="slidenum">
              <a:rPr lang="en-US" smtClean="0">
                <a:latin typeface="Calibri" panose="020F0502020204030204" pitchFamily="34" charset="0"/>
              </a:rPr>
              <a:pPr/>
              <a:t>9</a:t>
            </a:fld>
            <a:endParaRPr lang="en-US" dirty="0">
              <a:latin typeface="Calibri" panose="020F0502020204030204" pitchFamily="34" charset="0"/>
            </a:endParaRPr>
          </a:p>
        </p:txBody>
      </p:sp>
      <p:sp>
        <p:nvSpPr>
          <p:cNvPr id="10" name="Text Placeholder 1">
            <a:extLst>
              <a:ext uri="{FF2B5EF4-FFF2-40B4-BE49-F238E27FC236}">
                <a16:creationId xmlns:a16="http://schemas.microsoft.com/office/drawing/2014/main" id="{7F28325D-0FFB-A940-9363-3389E321AB49}"/>
              </a:ext>
            </a:extLst>
          </p:cNvPr>
          <p:cNvSpPr txBox="1">
            <a:spLocks/>
          </p:cNvSpPr>
          <p:nvPr/>
        </p:nvSpPr>
        <p:spPr>
          <a:xfrm>
            <a:off x="635001" y="2514600"/>
            <a:ext cx="8146831" cy="17145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600" b="1" dirty="0">
                <a:solidFill>
                  <a:schemeClr val="accent1"/>
                </a:solidFill>
                <a:latin typeface="Barlow Semi Condensed SemiBold" pitchFamily="2" charset="77"/>
                <a:ea typeface="Segoe UI Historic" panose="020B0502040204020203" pitchFamily="34" charset="0"/>
                <a:cs typeface="Calibri Light" panose="020F0302020204030204" pitchFamily="34" charset="0"/>
              </a:rPr>
              <a:t>Questions?</a:t>
            </a:r>
          </a:p>
        </p:txBody>
      </p:sp>
    </p:spTree>
    <p:extLst>
      <p:ext uri="{BB962C8B-B14F-4D97-AF65-F5344CB8AC3E}">
        <p14:creationId xmlns:p14="http://schemas.microsoft.com/office/powerpoint/2010/main" val="91420590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Genius Sports">
      <a:dk1>
        <a:srgbClr val="000A12"/>
      </a:dk1>
      <a:lt1>
        <a:srgbClr val="FCFCFC"/>
      </a:lt1>
      <a:dk2>
        <a:srgbClr val="737679"/>
      </a:dk2>
      <a:lt2>
        <a:srgbClr val="F0F3F6"/>
      </a:lt2>
      <a:accent1>
        <a:srgbClr val="1565C0"/>
      </a:accent1>
      <a:accent2>
        <a:srgbClr val="2196F3"/>
      </a:accent2>
      <a:accent3>
        <a:srgbClr val="7CB82F"/>
      </a:accent3>
      <a:accent4>
        <a:srgbClr val="EFB920"/>
      </a:accent4>
      <a:accent5>
        <a:srgbClr val="F47B16"/>
      </a:accent5>
      <a:accent6>
        <a:srgbClr val="EC4339"/>
      </a:accent6>
      <a:hlink>
        <a:srgbClr val="2196F3"/>
      </a:hlink>
      <a:folHlink>
        <a:srgbClr val="8C68C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11438</TotalTime>
  <Words>924</Words>
  <Application>Microsoft Office PowerPoint</Application>
  <PresentationFormat>Widescreen</PresentationFormat>
  <Paragraphs>116</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Lato</vt:lpstr>
      <vt:lpstr>Calibri Light</vt:lpstr>
      <vt:lpstr>Barlow Semi Condensed SemiBold</vt:lpstr>
      <vt:lpstr>Calibri</vt:lpstr>
      <vt:lpstr>Segoe UI Historic</vt:lpstr>
      <vt:lpstr>Arial</vt:lpstr>
      <vt:lpstr>Dotum</vt:lpstr>
      <vt:lpstr>Office Theme</vt:lpstr>
      <vt:lpstr>Vilnius Tech Leads: The Agile One</vt:lpstr>
      <vt:lpstr>How experienced are you with Agile?</vt:lpstr>
      <vt:lpstr>12 Agile Principles</vt:lpstr>
      <vt:lpstr>Agile is not a silver bullet</vt:lpstr>
      <vt:lpstr>80 % experiments do not work</vt:lpstr>
      <vt:lpstr>I haven’t seen self-organized team yet</vt:lpstr>
      <vt:lpstr>PowerPoint Presentation</vt:lpstr>
      <vt:lpstr>PowerPoint Presentation</vt:lpstr>
      <vt:lpstr>PowerPoint Presentation</vt:lpstr>
      <vt:lpstr>PowerPoint Presentation</vt:lpstr>
      <vt:lpstr>PowerPoint Presentation</vt:lpstr>
      <vt:lpstr>Ideal Agile Team Member: Interview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the moment</dc:title>
  <dc:creator>Jason Luna</dc:creator>
  <cp:lastModifiedBy>Nerijus Kliukas</cp:lastModifiedBy>
  <cp:revision>390</cp:revision>
  <dcterms:created xsi:type="dcterms:W3CDTF">2018-12-18T18:32:32Z</dcterms:created>
  <dcterms:modified xsi:type="dcterms:W3CDTF">2019-09-19T05:46:57Z</dcterms:modified>
</cp:coreProperties>
</file>